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8" r:id="rId9"/>
    <p:sldId id="269" r:id="rId10"/>
    <p:sldId id="270" r:id="rId11"/>
    <p:sldId id="271" r:id="rId12"/>
    <p:sldId id="272" r:id="rId13"/>
    <p:sldId id="267" r:id="rId14"/>
    <p:sldId id="273" r:id="rId15"/>
    <p:sldId id="266" r:id="rId16"/>
    <p:sldId id="274" r:id="rId17"/>
    <p:sldId id="275" r:id="rId18"/>
    <p:sldId id="276" r:id="rId19"/>
    <p:sldId id="277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DEDA10-922C-4A77-AB44-E2EAD8A1BEB0}" v="41" dt="2025-07-07T17:06:45.7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94660"/>
  </p:normalViewPr>
  <p:slideViewPr>
    <p:cSldViewPr snapToGrid="0">
      <p:cViewPr varScale="1">
        <p:scale>
          <a:sx n="94" d="100"/>
          <a:sy n="94" d="100"/>
        </p:scale>
        <p:origin x="8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ju Salve" userId="d969a4ccb3520bcc" providerId="LiveId" clId="{E4DEDA10-922C-4A77-AB44-E2EAD8A1BEB0}"/>
    <pc:docChg chg="undo custSel addSld delSld modSld sldOrd">
      <pc:chgData name="Raju Salve" userId="d969a4ccb3520bcc" providerId="LiveId" clId="{E4DEDA10-922C-4A77-AB44-E2EAD8A1BEB0}" dt="2025-07-07T17:09:37.077" v="471" actId="14100"/>
      <pc:docMkLst>
        <pc:docMk/>
      </pc:docMkLst>
      <pc:sldChg chg="addSp delSp modSp mod">
        <pc:chgData name="Raju Salve" userId="d969a4ccb3520bcc" providerId="LiveId" clId="{E4DEDA10-922C-4A77-AB44-E2EAD8A1BEB0}" dt="2025-07-07T17:09:37.077" v="471" actId="14100"/>
        <pc:sldMkLst>
          <pc:docMk/>
          <pc:sldMk cId="2602568025" sldId="256"/>
        </pc:sldMkLst>
        <pc:spChg chg="add mod">
          <ac:chgData name="Raju Salve" userId="d969a4ccb3520bcc" providerId="LiveId" clId="{E4DEDA10-922C-4A77-AB44-E2EAD8A1BEB0}" dt="2025-07-07T16:01:53.572" v="8" actId="20577"/>
          <ac:spMkLst>
            <pc:docMk/>
            <pc:sldMk cId="2602568025" sldId="256"/>
            <ac:spMk id="13" creationId="{FF0AF98F-8316-27C6-4C46-C241FCEAFFAC}"/>
          </ac:spMkLst>
        </pc:spChg>
        <pc:picChg chg="del">
          <ac:chgData name="Raju Salve" userId="d969a4ccb3520bcc" providerId="LiveId" clId="{E4DEDA10-922C-4A77-AB44-E2EAD8A1BEB0}" dt="2025-07-07T17:09:18.918" v="466" actId="478"/>
          <ac:picMkLst>
            <pc:docMk/>
            <pc:sldMk cId="2602568025" sldId="256"/>
            <ac:picMk id="9" creationId="{BD194097-F753-0F8C-7A8B-E71EAA18681D}"/>
          </ac:picMkLst>
        </pc:picChg>
        <pc:picChg chg="add mod">
          <ac:chgData name="Raju Salve" userId="d969a4ccb3520bcc" providerId="LiveId" clId="{E4DEDA10-922C-4A77-AB44-E2EAD8A1BEB0}" dt="2025-07-07T17:09:37.077" v="471" actId="14100"/>
          <ac:picMkLst>
            <pc:docMk/>
            <pc:sldMk cId="2602568025" sldId="256"/>
            <ac:picMk id="15" creationId="{6D82595E-08F9-264F-FECD-4CD93281DC8C}"/>
          </ac:picMkLst>
        </pc:picChg>
      </pc:sldChg>
      <pc:sldChg chg="addSp delSp modSp mod">
        <pc:chgData name="Raju Salve" userId="d969a4ccb3520bcc" providerId="LiveId" clId="{E4DEDA10-922C-4A77-AB44-E2EAD8A1BEB0}" dt="2025-07-07T16:04:16.966" v="34" actId="14100"/>
        <pc:sldMkLst>
          <pc:docMk/>
          <pc:sldMk cId="2479484788" sldId="257"/>
        </pc:sldMkLst>
        <pc:spChg chg="add mod">
          <ac:chgData name="Raju Salve" userId="d969a4ccb3520bcc" providerId="LiveId" clId="{E4DEDA10-922C-4A77-AB44-E2EAD8A1BEB0}" dt="2025-07-07T16:03:01.260" v="24" actId="1076"/>
          <ac:spMkLst>
            <pc:docMk/>
            <pc:sldMk cId="2479484788" sldId="257"/>
            <ac:spMk id="5" creationId="{EFF1523C-49A7-AD7E-8702-13C7CBE2894C}"/>
          </ac:spMkLst>
        </pc:spChg>
        <pc:graphicFrameChg chg="add mod modGraphic">
          <ac:chgData name="Raju Salve" userId="d969a4ccb3520bcc" providerId="LiveId" clId="{E4DEDA10-922C-4A77-AB44-E2EAD8A1BEB0}" dt="2025-07-07T16:04:16.966" v="34" actId="14100"/>
          <ac:graphicFrameMkLst>
            <pc:docMk/>
            <pc:sldMk cId="2479484788" sldId="257"/>
            <ac:graphicFrameMk id="4" creationId="{1DA3D50B-E2F4-D22D-D526-5DDC07F9EE92}"/>
          </ac:graphicFrameMkLst>
        </pc:graphicFrameChg>
        <pc:picChg chg="del mod">
          <ac:chgData name="Raju Salve" userId="d969a4ccb3520bcc" providerId="LiveId" clId="{E4DEDA10-922C-4A77-AB44-E2EAD8A1BEB0}" dt="2025-07-07T16:03:14.991" v="28" actId="21"/>
          <ac:picMkLst>
            <pc:docMk/>
            <pc:sldMk cId="2479484788" sldId="257"/>
            <ac:picMk id="7" creationId="{1D34FDFB-879C-7E50-41C4-7AA1DDDF1D23}"/>
          </ac:picMkLst>
        </pc:picChg>
        <pc:picChg chg="add mod">
          <ac:chgData name="Raju Salve" userId="d969a4ccb3520bcc" providerId="LiveId" clId="{E4DEDA10-922C-4A77-AB44-E2EAD8A1BEB0}" dt="2025-07-07T16:03:55.675" v="31" actId="1076"/>
          <ac:picMkLst>
            <pc:docMk/>
            <pc:sldMk cId="2479484788" sldId="257"/>
            <ac:picMk id="8" creationId="{C3E47F25-56C7-0549-B292-FEADF67B4AC0}"/>
          </ac:picMkLst>
        </pc:picChg>
      </pc:sldChg>
      <pc:sldChg chg="del">
        <pc:chgData name="Raju Salve" userId="d969a4ccb3520bcc" providerId="LiveId" clId="{E4DEDA10-922C-4A77-AB44-E2EAD8A1BEB0}" dt="2025-07-07T16:12:19.175" v="76" actId="47"/>
        <pc:sldMkLst>
          <pc:docMk/>
          <pc:sldMk cId="194416877" sldId="258"/>
        </pc:sldMkLst>
      </pc:sldChg>
      <pc:sldChg chg="del">
        <pc:chgData name="Raju Salve" userId="d969a4ccb3520bcc" providerId="LiveId" clId="{E4DEDA10-922C-4A77-AB44-E2EAD8A1BEB0}" dt="2025-07-07T16:12:19.933" v="77" actId="47"/>
        <pc:sldMkLst>
          <pc:docMk/>
          <pc:sldMk cId="3003709088" sldId="259"/>
        </pc:sldMkLst>
      </pc:sldChg>
      <pc:sldChg chg="addSp modSp new del">
        <pc:chgData name="Raju Salve" userId="d969a4ccb3520bcc" providerId="LiveId" clId="{E4DEDA10-922C-4A77-AB44-E2EAD8A1BEB0}" dt="2025-07-07T16:12:18.205" v="75" actId="47"/>
        <pc:sldMkLst>
          <pc:docMk/>
          <pc:sldMk cId="2565509584" sldId="260"/>
        </pc:sldMkLst>
        <pc:picChg chg="add mod">
          <ac:chgData name="Raju Salve" userId="d969a4ccb3520bcc" providerId="LiveId" clId="{E4DEDA10-922C-4A77-AB44-E2EAD8A1BEB0}" dt="2025-07-07T16:03:16.870" v="29"/>
          <ac:picMkLst>
            <pc:docMk/>
            <pc:sldMk cId="2565509584" sldId="260"/>
            <ac:picMk id="7" creationId="{1D34FDFB-879C-7E50-41C4-7AA1DDDF1D23}"/>
          </ac:picMkLst>
        </pc:picChg>
      </pc:sldChg>
      <pc:sldChg chg="addSp delSp modSp new mod">
        <pc:chgData name="Raju Salve" userId="d969a4ccb3520bcc" providerId="LiveId" clId="{E4DEDA10-922C-4A77-AB44-E2EAD8A1BEB0}" dt="2025-07-07T16:06:35.573" v="55" actId="14100"/>
        <pc:sldMkLst>
          <pc:docMk/>
          <pc:sldMk cId="1757818828" sldId="261"/>
        </pc:sldMkLst>
        <pc:spChg chg="del">
          <ac:chgData name="Raju Salve" userId="d969a4ccb3520bcc" providerId="LiveId" clId="{E4DEDA10-922C-4A77-AB44-E2EAD8A1BEB0}" dt="2025-07-07T16:05:01.424" v="41" actId="478"/>
          <ac:spMkLst>
            <pc:docMk/>
            <pc:sldMk cId="1757818828" sldId="261"/>
            <ac:spMk id="2" creationId="{56F5A55C-3D41-7EF1-0727-E8529013B023}"/>
          </ac:spMkLst>
        </pc:spChg>
        <pc:spChg chg="del mod">
          <ac:chgData name="Raju Salve" userId="d969a4ccb3520bcc" providerId="LiveId" clId="{E4DEDA10-922C-4A77-AB44-E2EAD8A1BEB0}" dt="2025-07-07T16:04:59.297" v="40" actId="478"/>
          <ac:spMkLst>
            <pc:docMk/>
            <pc:sldMk cId="1757818828" sldId="261"/>
            <ac:spMk id="3" creationId="{9B11A7CD-976B-2367-56D6-A44BC89613C2}"/>
          </ac:spMkLst>
        </pc:spChg>
        <pc:spChg chg="add mod">
          <ac:chgData name="Raju Salve" userId="d969a4ccb3520bcc" providerId="LiveId" clId="{E4DEDA10-922C-4A77-AB44-E2EAD8A1BEB0}" dt="2025-07-07T16:05:26.132" v="48" actId="20577"/>
          <ac:spMkLst>
            <pc:docMk/>
            <pc:sldMk cId="1757818828" sldId="261"/>
            <ac:spMk id="5" creationId="{F2F58DBF-F3A4-90A6-EB3C-F50A5B30921E}"/>
          </ac:spMkLst>
        </pc:spChg>
        <pc:picChg chg="add del mod">
          <ac:chgData name="Raju Salve" userId="d969a4ccb3520bcc" providerId="LiveId" clId="{E4DEDA10-922C-4A77-AB44-E2EAD8A1BEB0}" dt="2025-07-07T16:06:14.695" v="52" actId="478"/>
          <ac:picMkLst>
            <pc:docMk/>
            <pc:sldMk cId="1757818828" sldId="261"/>
            <ac:picMk id="7" creationId="{CF27C0B2-C8EA-CA1E-C15C-E58631AFDDFE}"/>
          </ac:picMkLst>
        </pc:picChg>
        <pc:picChg chg="add mod">
          <ac:chgData name="Raju Salve" userId="d969a4ccb3520bcc" providerId="LiveId" clId="{E4DEDA10-922C-4A77-AB44-E2EAD8A1BEB0}" dt="2025-07-07T16:06:35.573" v="55" actId="14100"/>
          <ac:picMkLst>
            <pc:docMk/>
            <pc:sldMk cId="1757818828" sldId="261"/>
            <ac:picMk id="9" creationId="{3CDFDCA0-7656-7EAA-EB40-5C8FC5AC788D}"/>
          </ac:picMkLst>
        </pc:picChg>
      </pc:sldChg>
      <pc:sldChg chg="addSp delSp modSp new mod">
        <pc:chgData name="Raju Salve" userId="d969a4ccb3520bcc" providerId="LiveId" clId="{E4DEDA10-922C-4A77-AB44-E2EAD8A1BEB0}" dt="2025-07-07T16:08:52.438" v="60" actId="1076"/>
        <pc:sldMkLst>
          <pc:docMk/>
          <pc:sldMk cId="1664322453" sldId="262"/>
        </pc:sldMkLst>
        <pc:spChg chg="del">
          <ac:chgData name="Raju Salve" userId="d969a4ccb3520bcc" providerId="LiveId" clId="{E4DEDA10-922C-4A77-AB44-E2EAD8A1BEB0}" dt="2025-07-07T16:08:42.161" v="57" actId="478"/>
          <ac:spMkLst>
            <pc:docMk/>
            <pc:sldMk cId="1664322453" sldId="262"/>
            <ac:spMk id="2" creationId="{0962A492-5DAB-0B93-19D9-AE41A0C0C242}"/>
          </ac:spMkLst>
        </pc:spChg>
        <pc:spChg chg="del">
          <ac:chgData name="Raju Salve" userId="d969a4ccb3520bcc" providerId="LiveId" clId="{E4DEDA10-922C-4A77-AB44-E2EAD8A1BEB0}" dt="2025-07-07T16:08:43.213" v="58" actId="478"/>
          <ac:spMkLst>
            <pc:docMk/>
            <pc:sldMk cId="1664322453" sldId="262"/>
            <ac:spMk id="3" creationId="{C002ECFD-354F-9C75-5595-44849695242F}"/>
          </ac:spMkLst>
        </pc:spChg>
        <pc:picChg chg="add mod">
          <ac:chgData name="Raju Salve" userId="d969a4ccb3520bcc" providerId="LiveId" clId="{E4DEDA10-922C-4A77-AB44-E2EAD8A1BEB0}" dt="2025-07-07T16:08:52.438" v="60" actId="1076"/>
          <ac:picMkLst>
            <pc:docMk/>
            <pc:sldMk cId="1664322453" sldId="262"/>
            <ac:picMk id="5" creationId="{6DD9E45E-F047-B82D-3905-70D4522A13DD}"/>
          </ac:picMkLst>
        </pc:picChg>
      </pc:sldChg>
      <pc:sldChg chg="addSp delSp modSp new mod">
        <pc:chgData name="Raju Salve" userId="d969a4ccb3520bcc" providerId="LiveId" clId="{E4DEDA10-922C-4A77-AB44-E2EAD8A1BEB0}" dt="2025-07-07T16:13:24.578" v="86" actId="207"/>
        <pc:sldMkLst>
          <pc:docMk/>
          <pc:sldMk cId="2416545559" sldId="263"/>
        </pc:sldMkLst>
        <pc:spChg chg="del">
          <ac:chgData name="Raju Salve" userId="d969a4ccb3520bcc" providerId="LiveId" clId="{E4DEDA10-922C-4A77-AB44-E2EAD8A1BEB0}" dt="2025-07-07T16:10:06.666" v="62" actId="478"/>
          <ac:spMkLst>
            <pc:docMk/>
            <pc:sldMk cId="2416545559" sldId="263"/>
            <ac:spMk id="2" creationId="{08E2966D-23E3-5493-253C-769758A6D6EF}"/>
          </ac:spMkLst>
        </pc:spChg>
        <pc:spChg chg="del">
          <ac:chgData name="Raju Salve" userId="d969a4ccb3520bcc" providerId="LiveId" clId="{E4DEDA10-922C-4A77-AB44-E2EAD8A1BEB0}" dt="2025-07-07T16:10:08.426" v="63" actId="478"/>
          <ac:spMkLst>
            <pc:docMk/>
            <pc:sldMk cId="2416545559" sldId="263"/>
            <ac:spMk id="3" creationId="{99AC2B43-A2CD-9964-EB21-1BDD701618DB}"/>
          </ac:spMkLst>
        </pc:spChg>
        <pc:spChg chg="add mod">
          <ac:chgData name="Raju Salve" userId="d969a4ccb3520bcc" providerId="LiveId" clId="{E4DEDA10-922C-4A77-AB44-E2EAD8A1BEB0}" dt="2025-07-07T16:13:24.578" v="86" actId="207"/>
          <ac:spMkLst>
            <pc:docMk/>
            <pc:sldMk cId="2416545559" sldId="263"/>
            <ac:spMk id="5" creationId="{8B2C583D-3BEE-16CA-0DF9-E26217AC7301}"/>
          </ac:spMkLst>
        </pc:spChg>
        <pc:picChg chg="add mod">
          <ac:chgData name="Raju Salve" userId="d969a4ccb3520bcc" providerId="LiveId" clId="{E4DEDA10-922C-4A77-AB44-E2EAD8A1BEB0}" dt="2025-07-07T16:11:55.785" v="72" actId="14100"/>
          <ac:picMkLst>
            <pc:docMk/>
            <pc:sldMk cId="2416545559" sldId="263"/>
            <ac:picMk id="7" creationId="{A7C5719D-268D-CBE9-86B5-9F83BCDFC419}"/>
          </ac:picMkLst>
        </pc:picChg>
      </pc:sldChg>
      <pc:sldChg chg="addSp delSp modSp new mod">
        <pc:chgData name="Raju Salve" userId="d969a4ccb3520bcc" providerId="LiveId" clId="{E4DEDA10-922C-4A77-AB44-E2EAD8A1BEB0}" dt="2025-07-07T16:13:17.768" v="85" actId="207"/>
        <pc:sldMkLst>
          <pc:docMk/>
          <pc:sldMk cId="525273338" sldId="264"/>
        </pc:sldMkLst>
        <pc:spChg chg="del">
          <ac:chgData name="Raju Salve" userId="d969a4ccb3520bcc" providerId="LiveId" clId="{E4DEDA10-922C-4A77-AB44-E2EAD8A1BEB0}" dt="2025-07-07T16:12:24.556" v="79" actId="478"/>
          <ac:spMkLst>
            <pc:docMk/>
            <pc:sldMk cId="525273338" sldId="264"/>
            <ac:spMk id="2" creationId="{401CE696-AF5F-26F9-07C6-59C11C433E76}"/>
          </ac:spMkLst>
        </pc:spChg>
        <pc:spChg chg="del">
          <ac:chgData name="Raju Salve" userId="d969a4ccb3520bcc" providerId="LiveId" clId="{E4DEDA10-922C-4A77-AB44-E2EAD8A1BEB0}" dt="2025-07-07T16:12:23.482" v="78" actId="478"/>
          <ac:spMkLst>
            <pc:docMk/>
            <pc:sldMk cId="525273338" sldId="264"/>
            <ac:spMk id="3" creationId="{7999A8D3-DCD0-6CB8-F052-BAA78C3EA251}"/>
          </ac:spMkLst>
        </pc:spChg>
        <pc:spChg chg="add mod">
          <ac:chgData name="Raju Salve" userId="d969a4ccb3520bcc" providerId="LiveId" clId="{E4DEDA10-922C-4A77-AB44-E2EAD8A1BEB0}" dt="2025-07-07T16:13:17.768" v="85" actId="207"/>
          <ac:spMkLst>
            <pc:docMk/>
            <pc:sldMk cId="525273338" sldId="264"/>
            <ac:spMk id="7" creationId="{4762DA6D-0325-C116-962B-092A69E84AE8}"/>
          </ac:spMkLst>
        </pc:spChg>
        <pc:picChg chg="add mod">
          <ac:chgData name="Raju Salve" userId="d969a4ccb3520bcc" providerId="LiveId" clId="{E4DEDA10-922C-4A77-AB44-E2EAD8A1BEB0}" dt="2025-07-07T16:12:57.987" v="81" actId="1076"/>
          <ac:picMkLst>
            <pc:docMk/>
            <pc:sldMk cId="525273338" sldId="264"/>
            <ac:picMk id="5" creationId="{E0BD6789-2C04-37D3-5885-F8B4A4F4C2FE}"/>
          </ac:picMkLst>
        </pc:picChg>
      </pc:sldChg>
      <pc:sldChg chg="addSp delSp modSp new mod">
        <pc:chgData name="Raju Salve" userId="d969a4ccb3520bcc" providerId="LiveId" clId="{E4DEDA10-922C-4A77-AB44-E2EAD8A1BEB0}" dt="2025-07-07T16:15:51.682" v="100" actId="1076"/>
        <pc:sldMkLst>
          <pc:docMk/>
          <pc:sldMk cId="81680491" sldId="265"/>
        </pc:sldMkLst>
        <pc:spChg chg="del">
          <ac:chgData name="Raju Salve" userId="d969a4ccb3520bcc" providerId="LiveId" clId="{E4DEDA10-922C-4A77-AB44-E2EAD8A1BEB0}" dt="2025-07-07T16:13:52.282" v="89" actId="478"/>
          <ac:spMkLst>
            <pc:docMk/>
            <pc:sldMk cId="81680491" sldId="265"/>
            <ac:spMk id="2" creationId="{BC1E082D-05DB-4A2D-A8F1-F371EDCFC264}"/>
          </ac:spMkLst>
        </pc:spChg>
        <pc:spChg chg="del">
          <ac:chgData name="Raju Salve" userId="d969a4ccb3520bcc" providerId="LiveId" clId="{E4DEDA10-922C-4A77-AB44-E2EAD8A1BEB0}" dt="2025-07-07T16:13:51.514" v="88" actId="478"/>
          <ac:spMkLst>
            <pc:docMk/>
            <pc:sldMk cId="81680491" sldId="265"/>
            <ac:spMk id="3" creationId="{0088AD17-87A4-4FAC-E104-AB7280FEE4C4}"/>
          </ac:spMkLst>
        </pc:spChg>
        <pc:spChg chg="add mod">
          <ac:chgData name="Raju Salve" userId="d969a4ccb3520bcc" providerId="LiveId" clId="{E4DEDA10-922C-4A77-AB44-E2EAD8A1BEB0}" dt="2025-07-07T16:14:07.162" v="93" actId="207"/>
          <ac:spMkLst>
            <pc:docMk/>
            <pc:sldMk cId="81680491" sldId="265"/>
            <ac:spMk id="5" creationId="{35946197-1394-B064-8022-E53AB3F1F53D}"/>
          </ac:spMkLst>
        </pc:spChg>
        <pc:picChg chg="add mod">
          <ac:chgData name="Raju Salve" userId="d969a4ccb3520bcc" providerId="LiveId" clId="{E4DEDA10-922C-4A77-AB44-E2EAD8A1BEB0}" dt="2025-07-07T16:15:51.682" v="100" actId="1076"/>
          <ac:picMkLst>
            <pc:docMk/>
            <pc:sldMk cId="81680491" sldId="265"/>
            <ac:picMk id="7" creationId="{A50ADC98-2973-69EB-E5B5-581FBB0584B0}"/>
          </ac:picMkLst>
        </pc:picChg>
        <pc:picChg chg="add mod">
          <ac:chgData name="Raju Salve" userId="d969a4ccb3520bcc" providerId="LiveId" clId="{E4DEDA10-922C-4A77-AB44-E2EAD8A1BEB0}" dt="2025-07-07T16:15:45.009" v="98" actId="1076"/>
          <ac:picMkLst>
            <pc:docMk/>
            <pc:sldMk cId="81680491" sldId="265"/>
            <ac:picMk id="9" creationId="{3E365C73-79F8-D565-51D1-56626FD6E721}"/>
          </ac:picMkLst>
        </pc:picChg>
      </pc:sldChg>
      <pc:sldChg chg="addSp delSp modSp new mod modAnim">
        <pc:chgData name="Raju Salve" userId="d969a4ccb3520bcc" providerId="LiveId" clId="{E4DEDA10-922C-4A77-AB44-E2EAD8A1BEB0}" dt="2025-07-07T16:23:48.137" v="151"/>
        <pc:sldMkLst>
          <pc:docMk/>
          <pc:sldMk cId="2449012618" sldId="266"/>
        </pc:sldMkLst>
        <pc:spChg chg="del">
          <ac:chgData name="Raju Salve" userId="d969a4ccb3520bcc" providerId="LiveId" clId="{E4DEDA10-922C-4A77-AB44-E2EAD8A1BEB0}" dt="2025-07-07T16:17:18.325" v="102" actId="478"/>
          <ac:spMkLst>
            <pc:docMk/>
            <pc:sldMk cId="2449012618" sldId="266"/>
            <ac:spMk id="2" creationId="{11FB8A8E-ECB9-F41A-6C21-6392B65B6862}"/>
          </ac:spMkLst>
        </pc:spChg>
        <pc:spChg chg="del">
          <ac:chgData name="Raju Salve" userId="d969a4ccb3520bcc" providerId="LiveId" clId="{E4DEDA10-922C-4A77-AB44-E2EAD8A1BEB0}" dt="2025-07-07T16:17:19.101" v="103" actId="478"/>
          <ac:spMkLst>
            <pc:docMk/>
            <pc:sldMk cId="2449012618" sldId="266"/>
            <ac:spMk id="3" creationId="{AE4E9E65-5E17-058D-2225-28F8A15AEBA0}"/>
          </ac:spMkLst>
        </pc:spChg>
        <pc:spChg chg="add mod">
          <ac:chgData name="Raju Salve" userId="d969a4ccb3520bcc" providerId="LiveId" clId="{E4DEDA10-922C-4A77-AB44-E2EAD8A1BEB0}" dt="2025-07-07T16:19:45.010" v="126" actId="1076"/>
          <ac:spMkLst>
            <pc:docMk/>
            <pc:sldMk cId="2449012618" sldId="266"/>
            <ac:spMk id="5" creationId="{9E43CCF4-DD0D-AD47-7CD2-4D406A1DB36A}"/>
          </ac:spMkLst>
        </pc:spChg>
        <pc:graphicFrameChg chg="add mod modGraphic">
          <ac:chgData name="Raju Salve" userId="d969a4ccb3520bcc" providerId="LiveId" clId="{E4DEDA10-922C-4A77-AB44-E2EAD8A1BEB0}" dt="2025-07-07T16:20:01.655" v="129" actId="14100"/>
          <ac:graphicFrameMkLst>
            <pc:docMk/>
            <pc:sldMk cId="2449012618" sldId="266"/>
            <ac:graphicFrameMk id="4" creationId="{37F8079B-7E67-2672-C5D6-956C26F80685}"/>
          </ac:graphicFrameMkLst>
        </pc:graphicFrameChg>
      </pc:sldChg>
      <pc:sldChg chg="addSp delSp modSp new mod ord modTransition modAnim">
        <pc:chgData name="Raju Salve" userId="d969a4ccb3520bcc" providerId="LiveId" clId="{E4DEDA10-922C-4A77-AB44-E2EAD8A1BEB0}" dt="2025-07-07T16:46:21.338" v="224"/>
        <pc:sldMkLst>
          <pc:docMk/>
          <pc:sldMk cId="1684668274" sldId="267"/>
        </pc:sldMkLst>
        <pc:spChg chg="del">
          <ac:chgData name="Raju Salve" userId="d969a4ccb3520bcc" providerId="LiveId" clId="{E4DEDA10-922C-4A77-AB44-E2EAD8A1BEB0}" dt="2025-07-07T16:21:50.172" v="132" actId="478"/>
          <ac:spMkLst>
            <pc:docMk/>
            <pc:sldMk cId="1684668274" sldId="267"/>
            <ac:spMk id="2" creationId="{1603A38E-E0AA-CF65-FF29-1BAEF9A02D47}"/>
          </ac:spMkLst>
        </pc:spChg>
        <pc:spChg chg="del">
          <ac:chgData name="Raju Salve" userId="d969a4ccb3520bcc" providerId="LiveId" clId="{E4DEDA10-922C-4A77-AB44-E2EAD8A1BEB0}" dt="2025-07-07T16:21:49.040" v="131" actId="478"/>
          <ac:spMkLst>
            <pc:docMk/>
            <pc:sldMk cId="1684668274" sldId="267"/>
            <ac:spMk id="3" creationId="{3EE4C6A8-C1A2-9BB4-BA47-A25F600498FA}"/>
          </ac:spMkLst>
        </pc:spChg>
        <pc:spChg chg="add mod">
          <ac:chgData name="Raju Salve" userId="d969a4ccb3520bcc" providerId="LiveId" clId="{E4DEDA10-922C-4A77-AB44-E2EAD8A1BEB0}" dt="2025-07-07T16:22:06.096" v="138" actId="20577"/>
          <ac:spMkLst>
            <pc:docMk/>
            <pc:sldMk cId="1684668274" sldId="267"/>
            <ac:spMk id="5" creationId="{C1AB8A9E-9FFA-C3B1-DE4B-7FE28B4887E2}"/>
          </ac:spMkLst>
        </pc:spChg>
      </pc:sldChg>
      <pc:sldChg chg="addSp delSp modSp new mod">
        <pc:chgData name="Raju Salve" userId="d969a4ccb3520bcc" providerId="LiveId" clId="{E4DEDA10-922C-4A77-AB44-E2EAD8A1BEB0}" dt="2025-07-07T16:25:13.962" v="156" actId="1076"/>
        <pc:sldMkLst>
          <pc:docMk/>
          <pc:sldMk cId="3083730431" sldId="268"/>
        </pc:sldMkLst>
        <pc:spChg chg="del">
          <ac:chgData name="Raju Salve" userId="d969a4ccb3520bcc" providerId="LiveId" clId="{E4DEDA10-922C-4A77-AB44-E2EAD8A1BEB0}" dt="2025-07-07T16:24:23.092" v="154" actId="478"/>
          <ac:spMkLst>
            <pc:docMk/>
            <pc:sldMk cId="3083730431" sldId="268"/>
            <ac:spMk id="2" creationId="{F760443B-AB23-7F1A-ECD6-AD241D2FECD8}"/>
          </ac:spMkLst>
        </pc:spChg>
        <pc:spChg chg="del">
          <ac:chgData name="Raju Salve" userId="d969a4ccb3520bcc" providerId="LiveId" clId="{E4DEDA10-922C-4A77-AB44-E2EAD8A1BEB0}" dt="2025-07-07T16:24:21.508" v="153" actId="478"/>
          <ac:spMkLst>
            <pc:docMk/>
            <pc:sldMk cId="3083730431" sldId="268"/>
            <ac:spMk id="3" creationId="{74760A81-18C6-07F0-72E4-D33A65E6149F}"/>
          </ac:spMkLst>
        </pc:spChg>
        <pc:picChg chg="add mod">
          <ac:chgData name="Raju Salve" userId="d969a4ccb3520bcc" providerId="LiveId" clId="{E4DEDA10-922C-4A77-AB44-E2EAD8A1BEB0}" dt="2025-07-07T16:25:13.962" v="156" actId="1076"/>
          <ac:picMkLst>
            <pc:docMk/>
            <pc:sldMk cId="3083730431" sldId="268"/>
            <ac:picMk id="5" creationId="{1696B351-5A91-D2E2-EA79-647955E98802}"/>
          </ac:picMkLst>
        </pc:picChg>
      </pc:sldChg>
      <pc:sldChg chg="addSp delSp modSp new mod">
        <pc:chgData name="Raju Salve" userId="d969a4ccb3520bcc" providerId="LiveId" clId="{E4DEDA10-922C-4A77-AB44-E2EAD8A1BEB0}" dt="2025-07-07T16:28:45.520" v="162" actId="14100"/>
        <pc:sldMkLst>
          <pc:docMk/>
          <pc:sldMk cId="1956328904" sldId="269"/>
        </pc:sldMkLst>
        <pc:spChg chg="del">
          <ac:chgData name="Raju Salve" userId="d969a4ccb3520bcc" providerId="LiveId" clId="{E4DEDA10-922C-4A77-AB44-E2EAD8A1BEB0}" dt="2025-07-07T16:25:21.864" v="159" actId="478"/>
          <ac:spMkLst>
            <pc:docMk/>
            <pc:sldMk cId="1956328904" sldId="269"/>
            <ac:spMk id="2" creationId="{3ACC49BD-03D7-C708-AF6D-C047A5066C6E}"/>
          </ac:spMkLst>
        </pc:spChg>
        <pc:spChg chg="del">
          <ac:chgData name="Raju Salve" userId="d969a4ccb3520bcc" providerId="LiveId" clId="{E4DEDA10-922C-4A77-AB44-E2EAD8A1BEB0}" dt="2025-07-07T16:25:20.820" v="158" actId="478"/>
          <ac:spMkLst>
            <pc:docMk/>
            <pc:sldMk cId="1956328904" sldId="269"/>
            <ac:spMk id="3" creationId="{DB256796-95A1-6BB6-AE67-0844940056B4}"/>
          </ac:spMkLst>
        </pc:spChg>
        <pc:picChg chg="add mod">
          <ac:chgData name="Raju Salve" userId="d969a4ccb3520bcc" providerId="LiveId" clId="{E4DEDA10-922C-4A77-AB44-E2EAD8A1BEB0}" dt="2025-07-07T16:28:45.520" v="162" actId="14100"/>
          <ac:picMkLst>
            <pc:docMk/>
            <pc:sldMk cId="1956328904" sldId="269"/>
            <ac:picMk id="5" creationId="{3BF42E34-DFE5-2A9F-4CED-40D0726D32CD}"/>
          </ac:picMkLst>
        </pc:picChg>
      </pc:sldChg>
      <pc:sldChg chg="addSp delSp modSp new mod">
        <pc:chgData name="Raju Salve" userId="d969a4ccb3520bcc" providerId="LiveId" clId="{E4DEDA10-922C-4A77-AB44-E2EAD8A1BEB0}" dt="2025-07-07T16:38:44.209" v="177" actId="1076"/>
        <pc:sldMkLst>
          <pc:docMk/>
          <pc:sldMk cId="425297718" sldId="270"/>
        </pc:sldMkLst>
        <pc:spChg chg="del">
          <ac:chgData name="Raju Salve" userId="d969a4ccb3520bcc" providerId="LiveId" clId="{E4DEDA10-922C-4A77-AB44-E2EAD8A1BEB0}" dt="2025-07-07T16:28:57.105" v="165" actId="478"/>
          <ac:spMkLst>
            <pc:docMk/>
            <pc:sldMk cId="425297718" sldId="270"/>
            <ac:spMk id="2" creationId="{F50FA0D1-3ABF-A1D5-B813-35047E4F253D}"/>
          </ac:spMkLst>
        </pc:spChg>
        <pc:spChg chg="del">
          <ac:chgData name="Raju Salve" userId="d969a4ccb3520bcc" providerId="LiveId" clId="{E4DEDA10-922C-4A77-AB44-E2EAD8A1BEB0}" dt="2025-07-07T16:28:56.112" v="164" actId="478"/>
          <ac:spMkLst>
            <pc:docMk/>
            <pc:sldMk cId="425297718" sldId="270"/>
            <ac:spMk id="3" creationId="{76EB8CE7-E90F-6006-D8F9-B8862233B06A}"/>
          </ac:spMkLst>
        </pc:spChg>
        <pc:picChg chg="add mod">
          <ac:chgData name="Raju Salve" userId="d969a4ccb3520bcc" providerId="LiveId" clId="{E4DEDA10-922C-4A77-AB44-E2EAD8A1BEB0}" dt="2025-07-07T16:38:26.085" v="171" actId="14100"/>
          <ac:picMkLst>
            <pc:docMk/>
            <pc:sldMk cId="425297718" sldId="270"/>
            <ac:picMk id="5" creationId="{332273ED-7216-5868-BFE7-5BE2DC8CA603}"/>
          </ac:picMkLst>
        </pc:picChg>
        <pc:picChg chg="add mod">
          <ac:chgData name="Raju Salve" userId="d969a4ccb3520bcc" providerId="LiveId" clId="{E4DEDA10-922C-4A77-AB44-E2EAD8A1BEB0}" dt="2025-07-07T16:38:44.209" v="177" actId="1076"/>
          <ac:picMkLst>
            <pc:docMk/>
            <pc:sldMk cId="425297718" sldId="270"/>
            <ac:picMk id="7" creationId="{80FD6363-36EB-1F35-30C1-235A3C2B8812}"/>
          </ac:picMkLst>
        </pc:picChg>
      </pc:sldChg>
      <pc:sldChg chg="addSp delSp modSp new mod">
        <pc:chgData name="Raju Salve" userId="d969a4ccb3520bcc" providerId="LiveId" clId="{E4DEDA10-922C-4A77-AB44-E2EAD8A1BEB0}" dt="2025-07-07T16:42:03.893" v="185" actId="14100"/>
        <pc:sldMkLst>
          <pc:docMk/>
          <pc:sldMk cId="3050075593" sldId="271"/>
        </pc:sldMkLst>
        <pc:spChg chg="del">
          <ac:chgData name="Raju Salve" userId="d969a4ccb3520bcc" providerId="LiveId" clId="{E4DEDA10-922C-4A77-AB44-E2EAD8A1BEB0}" dt="2025-07-07T16:41:38.538" v="180" actId="478"/>
          <ac:spMkLst>
            <pc:docMk/>
            <pc:sldMk cId="3050075593" sldId="271"/>
            <ac:spMk id="2" creationId="{A1C9D567-D565-7C9B-BBE3-31DF694CBE21}"/>
          </ac:spMkLst>
        </pc:spChg>
        <pc:spChg chg="del">
          <ac:chgData name="Raju Salve" userId="d969a4ccb3520bcc" providerId="LiveId" clId="{E4DEDA10-922C-4A77-AB44-E2EAD8A1BEB0}" dt="2025-07-07T16:41:37.614" v="179" actId="478"/>
          <ac:spMkLst>
            <pc:docMk/>
            <pc:sldMk cId="3050075593" sldId="271"/>
            <ac:spMk id="3" creationId="{E0B0D340-DBD9-C202-2EC2-2077CA072945}"/>
          </ac:spMkLst>
        </pc:spChg>
        <pc:picChg chg="add mod">
          <ac:chgData name="Raju Salve" userId="d969a4ccb3520bcc" providerId="LiveId" clId="{E4DEDA10-922C-4A77-AB44-E2EAD8A1BEB0}" dt="2025-07-07T16:41:44.243" v="182" actId="1076"/>
          <ac:picMkLst>
            <pc:docMk/>
            <pc:sldMk cId="3050075593" sldId="271"/>
            <ac:picMk id="5" creationId="{D0051047-9A73-2AFE-A6A5-A9044CB49560}"/>
          </ac:picMkLst>
        </pc:picChg>
        <pc:picChg chg="add mod">
          <ac:chgData name="Raju Salve" userId="d969a4ccb3520bcc" providerId="LiveId" clId="{E4DEDA10-922C-4A77-AB44-E2EAD8A1BEB0}" dt="2025-07-07T16:42:03.893" v="185" actId="14100"/>
          <ac:picMkLst>
            <pc:docMk/>
            <pc:sldMk cId="3050075593" sldId="271"/>
            <ac:picMk id="7" creationId="{3AFCF688-13E6-814C-B20F-7284C3342960}"/>
          </ac:picMkLst>
        </pc:picChg>
      </pc:sldChg>
      <pc:sldChg chg="addSp delSp modSp new mod">
        <pc:chgData name="Raju Salve" userId="d969a4ccb3520bcc" providerId="LiveId" clId="{E4DEDA10-922C-4A77-AB44-E2EAD8A1BEB0}" dt="2025-07-07T16:46:17.177" v="222" actId="22"/>
        <pc:sldMkLst>
          <pc:docMk/>
          <pc:sldMk cId="1574766722" sldId="272"/>
        </pc:sldMkLst>
        <pc:spChg chg="del">
          <ac:chgData name="Raju Salve" userId="d969a4ccb3520bcc" providerId="LiveId" clId="{E4DEDA10-922C-4A77-AB44-E2EAD8A1BEB0}" dt="2025-07-07T16:42:30.230" v="188" actId="478"/>
          <ac:spMkLst>
            <pc:docMk/>
            <pc:sldMk cId="1574766722" sldId="272"/>
            <ac:spMk id="2" creationId="{D189693B-4207-F0AB-E874-D1DF93F528A0}"/>
          </ac:spMkLst>
        </pc:spChg>
        <pc:spChg chg="del">
          <ac:chgData name="Raju Salve" userId="d969a4ccb3520bcc" providerId="LiveId" clId="{E4DEDA10-922C-4A77-AB44-E2EAD8A1BEB0}" dt="2025-07-07T16:42:28.802" v="187" actId="478"/>
          <ac:spMkLst>
            <pc:docMk/>
            <pc:sldMk cId="1574766722" sldId="272"/>
            <ac:spMk id="3" creationId="{FE0AE629-5599-832B-E6E5-339DF65B5D94}"/>
          </ac:spMkLst>
        </pc:spChg>
        <pc:spChg chg="add del mod">
          <ac:chgData name="Raju Salve" userId="d969a4ccb3520bcc" providerId="LiveId" clId="{E4DEDA10-922C-4A77-AB44-E2EAD8A1BEB0}" dt="2025-07-07T16:46:17.177" v="222" actId="22"/>
          <ac:spMkLst>
            <pc:docMk/>
            <pc:sldMk cId="1574766722" sldId="272"/>
            <ac:spMk id="9" creationId="{33A9E173-BCB6-7377-C3C4-FB2BFDB347DB}"/>
          </ac:spMkLst>
        </pc:spChg>
        <pc:picChg chg="add mod">
          <ac:chgData name="Raju Salve" userId="d969a4ccb3520bcc" providerId="LiveId" clId="{E4DEDA10-922C-4A77-AB44-E2EAD8A1BEB0}" dt="2025-07-07T16:42:38.355" v="191" actId="14100"/>
          <ac:picMkLst>
            <pc:docMk/>
            <pc:sldMk cId="1574766722" sldId="272"/>
            <ac:picMk id="5" creationId="{B64F5051-2026-F352-790F-5675AE3514F1}"/>
          </ac:picMkLst>
        </pc:picChg>
        <pc:picChg chg="add mod">
          <ac:chgData name="Raju Salve" userId="d969a4ccb3520bcc" providerId="LiveId" clId="{E4DEDA10-922C-4A77-AB44-E2EAD8A1BEB0}" dt="2025-07-07T16:42:57.809" v="193" actId="1076"/>
          <ac:picMkLst>
            <pc:docMk/>
            <pc:sldMk cId="1574766722" sldId="272"/>
            <ac:picMk id="7" creationId="{E5E02959-F79F-A4E4-308A-B749235D9FFB}"/>
          </ac:picMkLst>
        </pc:picChg>
      </pc:sldChg>
      <pc:sldChg chg="addSp delSp modSp new mod">
        <pc:chgData name="Raju Salve" userId="d969a4ccb3520bcc" providerId="LiveId" clId="{E4DEDA10-922C-4A77-AB44-E2EAD8A1BEB0}" dt="2025-07-07T16:45:05.539" v="218" actId="403"/>
        <pc:sldMkLst>
          <pc:docMk/>
          <pc:sldMk cId="3826721219" sldId="273"/>
        </pc:sldMkLst>
        <pc:spChg chg="del">
          <ac:chgData name="Raju Salve" userId="d969a4ccb3520bcc" providerId="LiveId" clId="{E4DEDA10-922C-4A77-AB44-E2EAD8A1BEB0}" dt="2025-07-07T16:44:17.536" v="196" actId="478"/>
          <ac:spMkLst>
            <pc:docMk/>
            <pc:sldMk cId="3826721219" sldId="273"/>
            <ac:spMk id="2" creationId="{68DBA5A5-96F8-FD35-6C7D-3D107EC57F79}"/>
          </ac:spMkLst>
        </pc:spChg>
        <pc:spChg chg="del">
          <ac:chgData name="Raju Salve" userId="d969a4ccb3520bcc" providerId="LiveId" clId="{E4DEDA10-922C-4A77-AB44-E2EAD8A1BEB0}" dt="2025-07-07T16:44:16.304" v="195" actId="478"/>
          <ac:spMkLst>
            <pc:docMk/>
            <pc:sldMk cId="3826721219" sldId="273"/>
            <ac:spMk id="3" creationId="{AD9C462C-968F-BA60-9A4B-1DC35576AD15}"/>
          </ac:spMkLst>
        </pc:spChg>
        <pc:spChg chg="add mod">
          <ac:chgData name="Raju Salve" userId="d969a4ccb3520bcc" providerId="LiveId" clId="{E4DEDA10-922C-4A77-AB44-E2EAD8A1BEB0}" dt="2025-07-07T16:44:53.979" v="214" actId="1076"/>
          <ac:spMkLst>
            <pc:docMk/>
            <pc:sldMk cId="3826721219" sldId="273"/>
            <ac:spMk id="5" creationId="{BC1089F0-E3C1-7D6F-3D8F-54CC87281603}"/>
          </ac:spMkLst>
        </pc:spChg>
        <pc:graphicFrameChg chg="add mod modGraphic">
          <ac:chgData name="Raju Salve" userId="d969a4ccb3520bcc" providerId="LiveId" clId="{E4DEDA10-922C-4A77-AB44-E2EAD8A1BEB0}" dt="2025-07-07T16:45:05.539" v="218" actId="403"/>
          <ac:graphicFrameMkLst>
            <pc:docMk/>
            <pc:sldMk cId="3826721219" sldId="273"/>
            <ac:graphicFrameMk id="4" creationId="{A88B399A-3975-1090-87B4-BDA6CE36F563}"/>
          </ac:graphicFrameMkLst>
        </pc:graphicFrameChg>
      </pc:sldChg>
      <pc:sldChg chg="addSp delSp modSp new mod">
        <pc:chgData name="Raju Salve" userId="d969a4ccb3520bcc" providerId="LiveId" clId="{E4DEDA10-922C-4A77-AB44-E2EAD8A1BEB0}" dt="2025-07-07T16:49:52.472" v="260" actId="20577"/>
        <pc:sldMkLst>
          <pc:docMk/>
          <pc:sldMk cId="2993158259" sldId="274"/>
        </pc:sldMkLst>
        <pc:spChg chg="del">
          <ac:chgData name="Raju Salve" userId="d969a4ccb3520bcc" providerId="LiveId" clId="{E4DEDA10-922C-4A77-AB44-E2EAD8A1BEB0}" dt="2025-07-07T16:47:42.737" v="227" actId="478"/>
          <ac:spMkLst>
            <pc:docMk/>
            <pc:sldMk cId="2993158259" sldId="274"/>
            <ac:spMk id="2" creationId="{48ECDA23-1AF2-F04D-C67D-C7AC41D668CA}"/>
          </ac:spMkLst>
        </pc:spChg>
        <pc:spChg chg="del">
          <ac:chgData name="Raju Salve" userId="d969a4ccb3520bcc" providerId="LiveId" clId="{E4DEDA10-922C-4A77-AB44-E2EAD8A1BEB0}" dt="2025-07-07T16:47:42.068" v="226" actId="478"/>
          <ac:spMkLst>
            <pc:docMk/>
            <pc:sldMk cId="2993158259" sldId="274"/>
            <ac:spMk id="3" creationId="{8AFEB5E9-DFCC-15E4-9258-D60B639A8AB8}"/>
          </ac:spMkLst>
        </pc:spChg>
        <pc:spChg chg="add mod">
          <ac:chgData name="Raju Salve" userId="d969a4ccb3520bcc" providerId="LiveId" clId="{E4DEDA10-922C-4A77-AB44-E2EAD8A1BEB0}" dt="2025-07-07T16:47:49.242" v="229"/>
          <ac:spMkLst>
            <pc:docMk/>
            <pc:sldMk cId="2993158259" sldId="274"/>
            <ac:spMk id="7" creationId="{527287E8-96F1-9847-1898-0FFD01123C8F}"/>
          </ac:spMkLst>
        </pc:spChg>
        <pc:spChg chg="add mod">
          <ac:chgData name="Raju Salve" userId="d969a4ccb3520bcc" providerId="LiveId" clId="{E4DEDA10-922C-4A77-AB44-E2EAD8A1BEB0}" dt="2025-07-07T16:47:49.242" v="229"/>
          <ac:spMkLst>
            <pc:docMk/>
            <pc:sldMk cId="2993158259" sldId="274"/>
            <ac:spMk id="8" creationId="{088407FE-7399-E2C2-BF53-EC9D0DD07879}"/>
          </ac:spMkLst>
        </pc:spChg>
        <pc:spChg chg="add mod">
          <ac:chgData name="Raju Salve" userId="d969a4ccb3520bcc" providerId="LiveId" clId="{E4DEDA10-922C-4A77-AB44-E2EAD8A1BEB0}" dt="2025-07-07T16:47:49.242" v="229"/>
          <ac:spMkLst>
            <pc:docMk/>
            <pc:sldMk cId="2993158259" sldId="274"/>
            <ac:spMk id="9" creationId="{1CB147B2-0EE6-FDAC-C5F5-4D0A66438B64}"/>
          </ac:spMkLst>
        </pc:spChg>
        <pc:spChg chg="add mod">
          <ac:chgData name="Raju Salve" userId="d969a4ccb3520bcc" providerId="LiveId" clId="{E4DEDA10-922C-4A77-AB44-E2EAD8A1BEB0}" dt="2025-07-07T16:47:49.242" v="229"/>
          <ac:spMkLst>
            <pc:docMk/>
            <pc:sldMk cId="2993158259" sldId="274"/>
            <ac:spMk id="10" creationId="{86012A99-2B58-C91C-C1DE-FBB139F73DFB}"/>
          </ac:spMkLst>
        </pc:spChg>
        <pc:spChg chg="add mod">
          <ac:chgData name="Raju Salve" userId="d969a4ccb3520bcc" providerId="LiveId" clId="{E4DEDA10-922C-4A77-AB44-E2EAD8A1BEB0}" dt="2025-07-07T16:47:49.242" v="229"/>
          <ac:spMkLst>
            <pc:docMk/>
            <pc:sldMk cId="2993158259" sldId="274"/>
            <ac:spMk id="11" creationId="{4905620B-2935-7FFF-8BE5-FD40668C4C4A}"/>
          </ac:spMkLst>
        </pc:spChg>
        <pc:spChg chg="add mod">
          <ac:chgData name="Raju Salve" userId="d969a4ccb3520bcc" providerId="LiveId" clId="{E4DEDA10-922C-4A77-AB44-E2EAD8A1BEB0}" dt="2025-07-07T16:47:49.242" v="229"/>
          <ac:spMkLst>
            <pc:docMk/>
            <pc:sldMk cId="2993158259" sldId="274"/>
            <ac:spMk id="12" creationId="{E60018D7-1975-9571-5BCD-F12BA3B4C192}"/>
          </ac:spMkLst>
        </pc:spChg>
        <pc:spChg chg="add mod">
          <ac:chgData name="Raju Salve" userId="d969a4ccb3520bcc" providerId="LiveId" clId="{E4DEDA10-922C-4A77-AB44-E2EAD8A1BEB0}" dt="2025-07-07T16:47:49.242" v="229"/>
          <ac:spMkLst>
            <pc:docMk/>
            <pc:sldMk cId="2993158259" sldId="274"/>
            <ac:spMk id="14" creationId="{92013595-6E16-1BFB-134C-2D3500812D29}"/>
          </ac:spMkLst>
        </pc:spChg>
        <pc:spChg chg="add mod">
          <ac:chgData name="Raju Salve" userId="d969a4ccb3520bcc" providerId="LiveId" clId="{E4DEDA10-922C-4A77-AB44-E2EAD8A1BEB0}" dt="2025-07-07T16:47:49.242" v="229"/>
          <ac:spMkLst>
            <pc:docMk/>
            <pc:sldMk cId="2993158259" sldId="274"/>
            <ac:spMk id="19" creationId="{8F9084CC-7777-7F21-0381-59A44815AFBC}"/>
          </ac:spMkLst>
        </pc:spChg>
        <pc:spChg chg="add mod">
          <ac:chgData name="Raju Salve" userId="d969a4ccb3520bcc" providerId="LiveId" clId="{E4DEDA10-922C-4A77-AB44-E2EAD8A1BEB0}" dt="2025-07-07T16:47:49.242" v="229"/>
          <ac:spMkLst>
            <pc:docMk/>
            <pc:sldMk cId="2993158259" sldId="274"/>
            <ac:spMk id="20" creationId="{1445B43B-FB78-C126-BD76-4A6CCB184157}"/>
          </ac:spMkLst>
        </pc:spChg>
        <pc:spChg chg="add mod">
          <ac:chgData name="Raju Salve" userId="d969a4ccb3520bcc" providerId="LiveId" clId="{E4DEDA10-922C-4A77-AB44-E2EAD8A1BEB0}" dt="2025-07-07T16:47:49.242" v="229"/>
          <ac:spMkLst>
            <pc:docMk/>
            <pc:sldMk cId="2993158259" sldId="274"/>
            <ac:spMk id="21" creationId="{11DA2482-48CA-F2C6-5755-2221C9036ED2}"/>
          </ac:spMkLst>
        </pc:spChg>
        <pc:spChg chg="add mod">
          <ac:chgData name="Raju Salve" userId="d969a4ccb3520bcc" providerId="LiveId" clId="{E4DEDA10-922C-4A77-AB44-E2EAD8A1BEB0}" dt="2025-07-07T16:49:22.723" v="250" actId="20577"/>
          <ac:spMkLst>
            <pc:docMk/>
            <pc:sldMk cId="2993158259" sldId="274"/>
            <ac:spMk id="23" creationId="{3A238E57-2C61-2AAA-8C02-7B0253F3C666}"/>
          </ac:spMkLst>
        </pc:spChg>
        <pc:spChg chg="add mod">
          <ac:chgData name="Raju Salve" userId="d969a4ccb3520bcc" providerId="LiveId" clId="{E4DEDA10-922C-4A77-AB44-E2EAD8A1BEB0}" dt="2025-07-07T16:49:52.472" v="260" actId="20577"/>
          <ac:spMkLst>
            <pc:docMk/>
            <pc:sldMk cId="2993158259" sldId="274"/>
            <ac:spMk id="25" creationId="{E75D1B32-2346-5DEC-0412-BA5093D400E2}"/>
          </ac:spMkLst>
        </pc:spChg>
      </pc:sldChg>
      <pc:sldChg chg="addSp delSp modSp new mod">
        <pc:chgData name="Raju Salve" userId="d969a4ccb3520bcc" providerId="LiveId" clId="{E4DEDA10-922C-4A77-AB44-E2EAD8A1BEB0}" dt="2025-07-07T16:51:51.735" v="299" actId="1076"/>
        <pc:sldMkLst>
          <pc:docMk/>
          <pc:sldMk cId="1651653158" sldId="275"/>
        </pc:sldMkLst>
        <pc:spChg chg="del">
          <ac:chgData name="Raju Salve" userId="d969a4ccb3520bcc" providerId="LiveId" clId="{E4DEDA10-922C-4A77-AB44-E2EAD8A1BEB0}" dt="2025-07-07T16:50:16.643" v="265" actId="478"/>
          <ac:spMkLst>
            <pc:docMk/>
            <pc:sldMk cId="1651653158" sldId="275"/>
            <ac:spMk id="2" creationId="{8E7081F5-996A-9DA4-8962-E5F380D67591}"/>
          </ac:spMkLst>
        </pc:spChg>
        <pc:spChg chg="del mod">
          <ac:chgData name="Raju Salve" userId="d969a4ccb3520bcc" providerId="LiveId" clId="{E4DEDA10-922C-4A77-AB44-E2EAD8A1BEB0}" dt="2025-07-07T16:50:15.899" v="264" actId="478"/>
          <ac:spMkLst>
            <pc:docMk/>
            <pc:sldMk cId="1651653158" sldId="275"/>
            <ac:spMk id="3" creationId="{7872AABA-9C6A-E046-63B9-4C06800B2802}"/>
          </ac:spMkLst>
        </pc:spChg>
        <pc:spChg chg="add mod">
          <ac:chgData name="Raju Salve" userId="d969a4ccb3520bcc" providerId="LiveId" clId="{E4DEDA10-922C-4A77-AB44-E2EAD8A1BEB0}" dt="2025-07-07T16:51:08.155" v="285" actId="1076"/>
          <ac:spMkLst>
            <pc:docMk/>
            <pc:sldMk cId="1651653158" sldId="275"/>
            <ac:spMk id="5" creationId="{B1D3C969-7599-BCE9-8357-861B8A3B0F68}"/>
          </ac:spMkLst>
        </pc:spChg>
        <pc:spChg chg="add mod">
          <ac:chgData name="Raju Salve" userId="d969a4ccb3520bcc" providerId="LiveId" clId="{E4DEDA10-922C-4A77-AB44-E2EAD8A1BEB0}" dt="2025-07-07T16:51:46.825" v="298" actId="1076"/>
          <ac:spMkLst>
            <pc:docMk/>
            <pc:sldMk cId="1651653158" sldId="275"/>
            <ac:spMk id="7" creationId="{02940545-2DC4-E699-1E54-B48A4EF04439}"/>
          </ac:spMkLst>
        </pc:spChg>
        <pc:spChg chg="add mod">
          <ac:chgData name="Raju Salve" userId="d969a4ccb3520bcc" providerId="LiveId" clId="{E4DEDA10-922C-4A77-AB44-E2EAD8A1BEB0}" dt="2025-07-07T16:51:51.735" v="299" actId="1076"/>
          <ac:spMkLst>
            <pc:docMk/>
            <pc:sldMk cId="1651653158" sldId="275"/>
            <ac:spMk id="9" creationId="{61A4FEA3-4696-EB6B-2029-1C4D6B7F9C09}"/>
          </ac:spMkLst>
        </pc:spChg>
      </pc:sldChg>
      <pc:sldChg chg="addSp delSp modSp new mod">
        <pc:chgData name="Raju Salve" userId="d969a4ccb3520bcc" providerId="LiveId" clId="{E4DEDA10-922C-4A77-AB44-E2EAD8A1BEB0}" dt="2025-07-07T16:53:53.896" v="330" actId="20577"/>
        <pc:sldMkLst>
          <pc:docMk/>
          <pc:sldMk cId="2989496910" sldId="276"/>
        </pc:sldMkLst>
        <pc:spChg chg="del">
          <ac:chgData name="Raju Salve" userId="d969a4ccb3520bcc" providerId="LiveId" clId="{E4DEDA10-922C-4A77-AB44-E2EAD8A1BEB0}" dt="2025-07-07T16:52:40.925" v="302" actId="478"/>
          <ac:spMkLst>
            <pc:docMk/>
            <pc:sldMk cId="2989496910" sldId="276"/>
            <ac:spMk id="2" creationId="{4182E9EC-F4E3-2CA4-9C17-5C1832543BE6}"/>
          </ac:spMkLst>
        </pc:spChg>
        <pc:spChg chg="del">
          <ac:chgData name="Raju Salve" userId="d969a4ccb3520bcc" providerId="LiveId" clId="{E4DEDA10-922C-4A77-AB44-E2EAD8A1BEB0}" dt="2025-07-07T16:52:39.610" v="301" actId="478"/>
          <ac:spMkLst>
            <pc:docMk/>
            <pc:sldMk cId="2989496910" sldId="276"/>
            <ac:spMk id="3" creationId="{8909425B-C873-E6D5-B13F-99620DFFF3AA}"/>
          </ac:spMkLst>
        </pc:spChg>
        <pc:spChg chg="add mod">
          <ac:chgData name="Raju Salve" userId="d969a4ccb3520bcc" providerId="LiveId" clId="{E4DEDA10-922C-4A77-AB44-E2EAD8A1BEB0}" dt="2025-07-07T16:53:11.551" v="313" actId="20577"/>
          <ac:spMkLst>
            <pc:docMk/>
            <pc:sldMk cId="2989496910" sldId="276"/>
            <ac:spMk id="5" creationId="{6986B6A5-1A64-B784-0A7E-D49477A21B15}"/>
          </ac:spMkLst>
        </pc:spChg>
        <pc:spChg chg="add mod">
          <ac:chgData name="Raju Salve" userId="d969a4ccb3520bcc" providerId="LiveId" clId="{E4DEDA10-922C-4A77-AB44-E2EAD8A1BEB0}" dt="2025-07-07T16:53:53.896" v="330" actId="20577"/>
          <ac:spMkLst>
            <pc:docMk/>
            <pc:sldMk cId="2989496910" sldId="276"/>
            <ac:spMk id="7" creationId="{AFDDFDAD-EE68-0DE1-5441-727C16EF2643}"/>
          </ac:spMkLst>
        </pc:spChg>
      </pc:sldChg>
      <pc:sldChg chg="addSp delSp modSp new mod">
        <pc:chgData name="Raju Salve" userId="d969a4ccb3520bcc" providerId="LiveId" clId="{E4DEDA10-922C-4A77-AB44-E2EAD8A1BEB0}" dt="2025-07-07T16:59:55.135" v="378" actId="1076"/>
        <pc:sldMkLst>
          <pc:docMk/>
          <pc:sldMk cId="1797667518" sldId="277"/>
        </pc:sldMkLst>
        <pc:spChg chg="del">
          <ac:chgData name="Raju Salve" userId="d969a4ccb3520bcc" providerId="LiveId" clId="{E4DEDA10-922C-4A77-AB44-E2EAD8A1BEB0}" dt="2025-07-07T16:57:05.224" v="333" actId="478"/>
          <ac:spMkLst>
            <pc:docMk/>
            <pc:sldMk cId="1797667518" sldId="277"/>
            <ac:spMk id="2" creationId="{02D34ADF-20B4-CD23-F988-47F60AEEF702}"/>
          </ac:spMkLst>
        </pc:spChg>
        <pc:spChg chg="del">
          <ac:chgData name="Raju Salve" userId="d969a4ccb3520bcc" providerId="LiveId" clId="{E4DEDA10-922C-4A77-AB44-E2EAD8A1BEB0}" dt="2025-07-07T16:57:04.491" v="332" actId="478"/>
          <ac:spMkLst>
            <pc:docMk/>
            <pc:sldMk cId="1797667518" sldId="277"/>
            <ac:spMk id="3" creationId="{98E30A23-AD0C-1E8B-AFBB-DE8B08AB23FB}"/>
          </ac:spMkLst>
        </pc:spChg>
        <pc:spChg chg="add mod">
          <ac:chgData name="Raju Salve" userId="d969a4ccb3520bcc" providerId="LiveId" clId="{E4DEDA10-922C-4A77-AB44-E2EAD8A1BEB0}" dt="2025-07-07T16:59:19.070" v="372" actId="1076"/>
          <ac:spMkLst>
            <pc:docMk/>
            <pc:sldMk cId="1797667518" sldId="277"/>
            <ac:spMk id="5" creationId="{83DBC984-E33B-AE2F-DC58-D382E7335042}"/>
          </ac:spMkLst>
        </pc:spChg>
        <pc:spChg chg="add mod">
          <ac:chgData name="Raju Salve" userId="d969a4ccb3520bcc" providerId="LiveId" clId="{E4DEDA10-922C-4A77-AB44-E2EAD8A1BEB0}" dt="2025-07-07T16:59:55.135" v="378" actId="1076"/>
          <ac:spMkLst>
            <pc:docMk/>
            <pc:sldMk cId="1797667518" sldId="277"/>
            <ac:spMk id="7" creationId="{D2A0ED9F-4161-28B3-0CF6-742309290254}"/>
          </ac:spMkLst>
        </pc:spChg>
        <pc:spChg chg="add del">
          <ac:chgData name="Raju Salve" userId="d969a4ccb3520bcc" providerId="LiveId" clId="{E4DEDA10-922C-4A77-AB44-E2EAD8A1BEB0}" dt="2025-07-07T16:57:33.326" v="338" actId="22"/>
          <ac:spMkLst>
            <pc:docMk/>
            <pc:sldMk cId="1797667518" sldId="277"/>
            <ac:spMk id="9" creationId="{063AA42C-253E-BF63-4261-D080B31A9DFC}"/>
          </ac:spMkLst>
        </pc:spChg>
        <pc:spChg chg="add mod">
          <ac:chgData name="Raju Salve" userId="d969a4ccb3520bcc" providerId="LiveId" clId="{E4DEDA10-922C-4A77-AB44-E2EAD8A1BEB0}" dt="2025-07-07T16:59:52.555" v="377" actId="1076"/>
          <ac:spMkLst>
            <pc:docMk/>
            <pc:sldMk cId="1797667518" sldId="277"/>
            <ac:spMk id="11" creationId="{9C4C2DCE-16BA-A906-E360-C8628B1F62F3}"/>
          </ac:spMkLst>
        </pc:spChg>
      </pc:sldChg>
      <pc:sldChg chg="addSp delSp modSp new mod">
        <pc:chgData name="Raju Salve" userId="d969a4ccb3520bcc" providerId="LiveId" clId="{E4DEDA10-922C-4A77-AB44-E2EAD8A1BEB0}" dt="2025-07-07T17:03:22.200" v="417" actId="1076"/>
        <pc:sldMkLst>
          <pc:docMk/>
          <pc:sldMk cId="1308149493" sldId="278"/>
        </pc:sldMkLst>
        <pc:spChg chg="del">
          <ac:chgData name="Raju Salve" userId="d969a4ccb3520bcc" providerId="LiveId" clId="{E4DEDA10-922C-4A77-AB44-E2EAD8A1BEB0}" dt="2025-07-07T17:00:11.466" v="381" actId="478"/>
          <ac:spMkLst>
            <pc:docMk/>
            <pc:sldMk cId="1308149493" sldId="278"/>
            <ac:spMk id="2" creationId="{0D819CF4-8A76-2F15-85AA-B1E114B806AA}"/>
          </ac:spMkLst>
        </pc:spChg>
        <pc:spChg chg="del">
          <ac:chgData name="Raju Salve" userId="d969a4ccb3520bcc" providerId="LiveId" clId="{E4DEDA10-922C-4A77-AB44-E2EAD8A1BEB0}" dt="2025-07-07T17:00:10.641" v="380" actId="478"/>
          <ac:spMkLst>
            <pc:docMk/>
            <pc:sldMk cId="1308149493" sldId="278"/>
            <ac:spMk id="3" creationId="{4568579F-5700-A9B3-F31A-DCBCF811F129}"/>
          </ac:spMkLst>
        </pc:spChg>
        <pc:spChg chg="add mod">
          <ac:chgData name="Raju Salve" userId="d969a4ccb3520bcc" providerId="LiveId" clId="{E4DEDA10-922C-4A77-AB44-E2EAD8A1BEB0}" dt="2025-07-07T17:03:16.226" v="416" actId="403"/>
          <ac:spMkLst>
            <pc:docMk/>
            <pc:sldMk cId="1308149493" sldId="278"/>
            <ac:spMk id="5" creationId="{2F642B0C-DD18-BA8F-889C-4FA81B962799}"/>
          </ac:spMkLst>
        </pc:spChg>
        <pc:spChg chg="add mod">
          <ac:chgData name="Raju Salve" userId="d969a4ccb3520bcc" providerId="LiveId" clId="{E4DEDA10-922C-4A77-AB44-E2EAD8A1BEB0}" dt="2025-07-07T17:03:22.200" v="417" actId="1076"/>
          <ac:spMkLst>
            <pc:docMk/>
            <pc:sldMk cId="1308149493" sldId="278"/>
            <ac:spMk id="7" creationId="{34D1E911-1044-FED0-02EC-CA653C559C03}"/>
          </ac:spMkLst>
        </pc:spChg>
        <pc:spChg chg="add mod">
          <ac:chgData name="Raju Salve" userId="d969a4ccb3520bcc" providerId="LiveId" clId="{E4DEDA10-922C-4A77-AB44-E2EAD8A1BEB0}" dt="2025-07-07T17:03:07.793" v="413" actId="1076"/>
          <ac:spMkLst>
            <pc:docMk/>
            <pc:sldMk cId="1308149493" sldId="278"/>
            <ac:spMk id="9" creationId="{D2D578F2-C84D-222E-ED2B-0C5AE7F21305}"/>
          </ac:spMkLst>
        </pc:spChg>
      </pc:sldChg>
      <pc:sldChg chg="addSp delSp modSp new mod">
        <pc:chgData name="Raju Salve" userId="d969a4ccb3520bcc" providerId="LiveId" clId="{E4DEDA10-922C-4A77-AB44-E2EAD8A1BEB0}" dt="2025-07-07T17:06:56.439" v="465" actId="14100"/>
        <pc:sldMkLst>
          <pc:docMk/>
          <pc:sldMk cId="1167562726" sldId="279"/>
        </pc:sldMkLst>
        <pc:spChg chg="del">
          <ac:chgData name="Raju Salve" userId="d969a4ccb3520bcc" providerId="LiveId" clId="{E4DEDA10-922C-4A77-AB44-E2EAD8A1BEB0}" dt="2025-07-07T17:03:55.122" v="420" actId="478"/>
          <ac:spMkLst>
            <pc:docMk/>
            <pc:sldMk cId="1167562726" sldId="279"/>
            <ac:spMk id="2" creationId="{5A7ED1AB-F891-BE2D-02DE-1E986936F8BB}"/>
          </ac:spMkLst>
        </pc:spChg>
        <pc:spChg chg="del">
          <ac:chgData name="Raju Salve" userId="d969a4ccb3520bcc" providerId="LiveId" clId="{E4DEDA10-922C-4A77-AB44-E2EAD8A1BEB0}" dt="2025-07-07T17:03:54.436" v="419" actId="478"/>
          <ac:spMkLst>
            <pc:docMk/>
            <pc:sldMk cId="1167562726" sldId="279"/>
            <ac:spMk id="3" creationId="{48089B13-62EE-22B0-18E1-974AAC42CBD1}"/>
          </ac:spMkLst>
        </pc:spChg>
        <pc:spChg chg="add mod">
          <ac:chgData name="Raju Salve" userId="d969a4ccb3520bcc" providerId="LiveId" clId="{E4DEDA10-922C-4A77-AB44-E2EAD8A1BEB0}" dt="2025-07-07T17:05:59.351" v="456" actId="1076"/>
          <ac:spMkLst>
            <pc:docMk/>
            <pc:sldMk cId="1167562726" sldId="279"/>
            <ac:spMk id="5" creationId="{0CDB104E-46A7-B15E-33C7-71A84DDF12E8}"/>
          </ac:spMkLst>
        </pc:spChg>
        <pc:spChg chg="add mod">
          <ac:chgData name="Raju Salve" userId="d969a4ccb3520bcc" providerId="LiveId" clId="{E4DEDA10-922C-4A77-AB44-E2EAD8A1BEB0}" dt="2025-07-07T17:05:56.848" v="455" actId="1076"/>
          <ac:spMkLst>
            <pc:docMk/>
            <pc:sldMk cId="1167562726" sldId="279"/>
            <ac:spMk id="7" creationId="{8420E68A-6548-117B-DA75-FF056DD1FA30}"/>
          </ac:spMkLst>
        </pc:spChg>
        <pc:spChg chg="add mod">
          <ac:chgData name="Raju Salve" userId="d969a4ccb3520bcc" providerId="LiveId" clId="{E4DEDA10-922C-4A77-AB44-E2EAD8A1BEB0}" dt="2025-07-07T17:06:45.753" v="462"/>
          <ac:spMkLst>
            <pc:docMk/>
            <pc:sldMk cId="1167562726" sldId="279"/>
            <ac:spMk id="9" creationId="{4F5C9B75-4AA2-EDAF-EA25-FE6F894FA0BD}"/>
          </ac:spMkLst>
        </pc:spChg>
        <pc:spChg chg="add mod">
          <ac:chgData name="Raju Salve" userId="d969a4ccb3520bcc" providerId="LiveId" clId="{E4DEDA10-922C-4A77-AB44-E2EAD8A1BEB0}" dt="2025-07-07T17:06:56.439" v="465" actId="14100"/>
          <ac:spMkLst>
            <pc:docMk/>
            <pc:sldMk cId="1167562726" sldId="279"/>
            <ac:spMk id="11" creationId="{BB4E59F9-30DC-4A4F-A50F-5A275610D4DB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  <inkml:channelProperty channel="T" name="resolution" value="1" units="1/dev"/>
        </inkml:channelProperties>
      </inkml:inkSource>
      <inkml:timestamp xml:id="ts0" timeString="2025-07-08T04:02:12.8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15427 13172 1417 0,'-2'-7'-5'0,"2"0"-1"0,2 1-8 0,0-1 13 0,1 2-1 0,-2 2-7 16,2 2-17-16,0 1-41 0,1 0-21 0,2-1-53 15</inkml:trace>
  <inkml:trace contextRef="#ctx0" brushRef="#br0" timeOffset="4734.04">21448 801 623 0,'-1'0'0'0,"1"0"-1"15,-1 0 9-15,1-1 2 0,0 2 8 0,0-2-4 16,0 1 8-16,1 0-6 0,-1 0 9 0,0 0-6 15,1 0 1-15,0 0-12 0,-1 1 1 0,2-1-9 0,-1 0 1 16,-1 2-1-16,1-1-5 0,0 2 8 16,-1-1-6-16,1 3 6 0,2-1-4 0,-2 4 7 0,1 2-6 15,0 1 6-15,1 1 1 0,0 1-2 0,2 1-8 16,-3 0 9-16,1 0-9 0,2 0 8 0,-3 0 0 16,2-3-4-16,0 1 3 0,0-2-1 0,-2-1 5 15,2 0-1-15,0-4 2 0,1 1 7 0,-1-3 3 0,-1 0 9 16,0 0-2-16,1-1 7 0,-1-1-5 15,3 0 10-15,-1-2-2 0,4-2-8 0,1 0 9 16,4-3-11-16,2-2 0 0,2-3-12 0,3-2 6 16,3-3-14-16,1-2 9 0,2-2-10 0,2 0-2 0,-1-3-1 15,3-2-6-15,1 1 12 0,0-2-11 0,-1-2 6 16,3 3-30-16,-1-2-31 16,-2 3-42-16,0-1-39 0</inkml:trace>
  <inkml:trace contextRef="#ctx0" brushRef="#br0" timeOffset="5149.47">21477 1119 724 0,'2'-5'-4'0,"3"4"2"0,-3-4 5 0,3-1-2 0,-1 4 0 15,0 1 1-15,1-2 1 0,0 3-10 0,3-1 11 16,0 1 1-16,0 1-6 0,0 2 3 15,1 0 2-15,1-2-8 0,-2 4 1 0,2 0 6 0,-2-1-2 16,0 1 2-16,0-3-1 0,1 2-7 0,-1 1 0 16,0-2 5-16,1 0-6 0,-1-1 13 0,0 0-6 15,-1-1 0-15,4 0 1 0,-2-1 11 0,0-1 4 16,1-2-7-16,1-1 3 0,2 0-3 0,2-4-5 16,3-1 5-16,2-5-6 0,3 1-1 0,4-3-5 15,5-4 13-15,2-2-2 0,4-2-10 0,2-2-10 0,4-2-55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5:07.38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25 255 2324 0 0,'0'0'32'0'0,"-24"6"1815"0"0,31-5-1806 0 0,0 0 0 0 0,0-1 0 0 0,0 0 1 0 0,1 0-1 0 0,8-2 0 0 0,4 0 35 0 0,822-78 947 0 0,-577 51-1078 0 0,282-41 32 0 0,-97 12 277 0 0,-409 53-227 0 0,7-2-38 0 0,-1 2 0 0 0,1 2 0 0 0,1 2 0 0 0,72 8 0 0 0,-105-1-249 0 0,-21 0-92 0 0,-27 7-472 0 0,21-9 485 0 0,-5 2-231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5:08.11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0 115 2244 0 0,'5'-1'16'0'0,"0"1"1"0"0,0 0-1 0 0,0 0 0 0 0,0 1 0 0 0,0-1 0 0 0,5 2 1 0 0,15 2 41 0 0,345-5 494 0 0,2-29-194 0 0,-250 19-295 0 0,706-56-42 0 0,-649 56-363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5:14.46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4 557 2868 0 0,'-4'-9'210'0'0,"5"15"325"0"0,4 14-91 0 0,-5-20-540 0 0,30 122 138 0 0,16 46-15 0 0,-45-164-18 0 0,1 5-8 0 0,1 0 0 0 0,0 0 0 0 0,1 0 0 0 0,0-1 0 0 0,0 0 0 0 0,0 1 0 0 0,8 8 1275 0 0,9-26 56 0 0,10-27-1256 0 0,-20 23-69 0 0,227-272 97 0 0,-135 146 1 0 0,-52 69 17 0 0,111-120 1 0 0,-107 140-425 0 0,1 3 0 0 0,90-57 0 0 0,-142 101-407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5:14.79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0 137 1892 0 0,'2'2'-3'0'0,"-1"1"0"0"0,0-1 0 0 0,1 1 1 0 0,-1-1-1 0 0,0 1 0 0 0,0 0 0 0 0,-1-1 0 0 0,1 1 0 0 0,-1 0 0 0 0,1 0 0 0 0,-1 0 0 0 0,0-1 0 0 0,0 4 0 0 0,2 10-25 0 0,9 68-25 0 0,-9-59 109 0 0,1-1 0 0 0,1 0-1 0 0,15 46 1 0 0,-19-68-22 0 0,1-1 1 0 0,0 1-1 0 0,-1 0 0 0 0,1 0 0 0 0,0-1 1 0 0,0 1-1 0 0,0-1 0 0 0,0 1 1 0 0,1-1-1 0 0,-1 1 0 0 0,0-1 1 0 0,1 0-1 0 0,-1 1 0 0 0,0-1 1 0 0,1 0-1 0 0,0 0 0 0 0,-1 0 1 0 0,1 0-1 0 0,0 0 0 0 0,-1-1 1 0 0,1 1-1 0 0,0 0 0 0 0,0-1 1 0 0,0 0-1 0 0,-1 1 0 0 0,1-1 1 0 0,0 0-1 0 0,0 0 0 0 0,0 0 1 0 0,0 0-1 0 0,0 0 0 0 0,0 0 1 0 0,-1 0-1 0 0,1-1 0 0 0,0 1 1 0 0,0-1-1 0 0,0 1 0 0 0,-1-1 1 0 0,4-1-1 0 0,7-4 79 0 0,0 0 0 0 0,-1-1 0 0 0,0 0 0 0 0,16-14 0 0 0,-18 14-121 0 0,234-211 122 0 0,-124 105-367 0 0,-51 52-83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5:45.607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101 193 3220 0 0,'5'-37'244'0'0,"-4"30"15"0"0,-1 1-1 0 0,1-1 1 0 0,0 1-1 0 0,1-1 1 0 0,-1 1-1 0 0,1 0 1 0 0,1-1-1 0 0,-1 1 1 0 0,6-8-1 0 0,-8 14-253 0 0,0 0-1 0 0,1 0 1 0 0,-1-1-1 0 0,0 1 1 0 0,1 0 0 0 0,-1 0-1 0 0,0-1 1 0 0,0 1-1 0 0,1 0 1 0 0,-1-1-1 0 0,0 1 1 0 0,0 0-1 0 0,0-1 1 0 0,1 1 0 0 0,-1 0-1 0 0,0-1 1 0 0,0 1-1 0 0,0 0 1 0 0,0-1-1 0 0,0 1 1 0 0,0 0-1 0 0,0-1 1 0 0,0 1 0 0 0,0-1-1 0 0,0 1 1 0 0,0 0-1 0 0,0-1 1 0 0,0 1-1 0 0,0 0 1 0 0,0-1 0 0 0,0 1-1 0 0,0 0 1 0 0,0-1-1 0 0,0 1 1 0 0,-1-1-1 0 0,1 1 1 0 0,0 0-1 0 0,0-1 1 0 0,0 1 0 0 0,-1 0-1 0 0,1 0 1 0 0,0-1-1 0 0,0 1 1 0 0,-1 0-1 0 0,1 0 1 0 0,0-1-1 0 0,-1 1 1 0 0,1 0 0 0 0,0 0-1 0 0,-1-1 1 0 0,-25 2 6 0 0,7 1 12 0 0,1-1-8 0 0,9 0-10 0 0,1 0 0 0 0,-1-1 0 0 0,1 0 0 0 0,-1 0 1 0 0,-11-3-1 0 0,37 5 59 0 0,-1-2 0 0 0,1 0 0 0 0,22-2 0 0 0,5-1-63 0 0,1 2-5 0 0,621-36 381 0 0,-478 22-276 0 0,-315 16-820 0 0,-183-5 490 0 0,257 1 228 0 0,-169-6 32 0 0,201 12 98 0 0,30 4-51 0 0,37 8-75 0 0,-41-14-25 0 0,111 23-719 0 0,-61-15 199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5:46.43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0 2840 0 0,'15'6'17'0'0,"-1"-1"0"0"0,1-1 0 0 0,0 0 0 0 0,-1-1 0 0 0,25 2 0 0 0,78 0 419 0 0,-100-5-346 0 0,52 1 208 0 0,201 6 107 0 0,-188-2-456 0 0,104 22-1 0 0,-179-25-103 0 0,-9 1 37 0 0,-18 2-37 0 0,-29 1-96 0 0,-83-3 370 0 0,-215-23 0 0 0,341 20-102 0 0,-42-2 357 0 0,107 23-96 0 0,418 64-254 0 0,-412-77-296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5:52.67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52 173 2104 0 0,'-9'-10'61'0'0,"0"0"1"0"0,1-1-1 0 0,0 0 0 0 0,-9-17 0 0 0,27 44 165 0 0,0 14-53 0 0,0-1 0 0 0,16 31 0 0 0,-11-27-142 0 0,-14-28 0 0 0,1-1 0 0 0,0-1 1 0 0,0 1-1 0 0,0 0 1 0 0,0 0-1 0 0,1-1 0 0 0,-1 1 1 0 0,1-1-1 0 0,0 0 1 0 0,0 0-1 0 0,0 0 0 0 0,1 0 1 0 0,5 4-1 0 0,-6-6 39 0 0,0 0 1 0 0,1 0-1 0 0,-1 0 0 0 0,0-1 0 0 0,1 1 0 0 0,-1-1 1 0 0,0 1-1 0 0,1-1 0 0 0,-1 0 0 0 0,1-1 0 0 0,-1 1 1 0 0,0 0-1 0 0,1-1 0 0 0,-1 0 0 0 0,0 0 0 0 0,1 0 1 0 0,-1 0-1 0 0,3-2 0 0 0,602-286 219 0 0,-550 257-897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03.16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1 242 3012 0 0,'0'-2'-4'0'0,"0"1"-1"0"0,1 0 0 0 0,-1 0 1 0 0,1-1-1 0 0,-1 1 1 0 0,1 0-1 0 0,0 0 0 0 0,-1-1 1 0 0,1 1-1 0 0,0 0 1 0 0,0 0-1 0 0,0 0 0 0 0,0 0 1 0 0,0 0-1 0 0,0 0 0 0 0,0 0 1 0 0,0 1-1 0 0,0-1 1 0 0,0 0-1 0 0,0 1 0 0 0,0-1 1 0 0,1 0-1 0 0,1 0 1 0 0,35-11 9 0 0,-35 12 4 0 0,208-37 111 0 0,-54 12 240 0 0,25-12 164 0 0,13-4-548 0 0,264-22 1 0 0,-413 61-334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03.46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4 137 3040 0 0,'-4'-1'-41'0'0,"6"-1"4"0"0,14-2-18 0 0,24-3 24 0 0,275-26 126 0 0,-106 13 112 0 0,-17-2 4 0 0,229-21-104 0 0,-339 38-367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05.47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433 253 3432 0 0,'-18'-9'52'0'0,"0"1"-1"0"0,-1 1 1 0 0,0 0-1 0 0,0 2 1 0 0,0 0-1 0 0,-25-2 0 0 0,-7 1 535 0 0,-63 2 0 0 0,105 4-540 0 0,1 1-1 0 0,0 0 0 0 0,-1 0 0 0 0,1 0 0 0 0,0 1 0 0 0,0 0 0 0 0,0 1 1 0 0,-11 5-1 0 0,17-7-41 0 0,1-1 0 0 0,-1 1 0 0 0,0 0 0 0 0,1 0 0 0 0,-1 1 0 0 0,1-1 0 0 0,0 0 0 0 0,-1 0 0 0 0,1 1 0 0 0,0-1 0 0 0,-1 1 0 0 0,1-1 0 0 0,0 1 0 0 0,0 0 0 0 0,0-1 0 0 0,1 1 0 0 0,-1 0 0 0 0,0 0 0 0 0,1-1 0 0 0,-1 1 0 0 0,1 0 0 0 0,-1 0 0 0 0,1 0 0 0 0,0 0 0 0 0,0 0 0 0 0,0-1 0 0 0,0 1 0 0 0,0 0 0 0 0,0 0 0 0 0,0 0 0 0 0,1 0 0 0 0,-1 0 0 0 0,1 0 0 0 0,0-1 0 0 0,-1 1 0 0 0,1 0 0 0 0,0 0 0 0 0,0-1 0 0 0,0 1 0 0 0,0-1 0 0 0,0 1 0 0 0,3 2 0 0 0,1 3 14 0 0,1 1 0 0 0,1-1 1 0 0,-1-1-1 0 0,1 0 1 0 0,1 1-1 0 0,-1-2 1 0 0,1 1-1 0 0,0-1 0 0 0,0-1 1 0 0,0 1-1 0 0,12 3 1 0 0,14 5 6 0 0,56 12 0 0 0,-64-18-22 0 0,46 11-33 0 0,-30-9 40 0 0,0 2 1 0 0,0 2 0 0 0,-2 1 0 0 0,59 30 0 0 0,-93-40-13 0 0,0-1 0 0 0,0 2 1 0 0,0-1-1 0 0,0 1 0 0 0,-1 0 1 0 0,0 0-1 0 0,7 9 1 0 0,-11-13 2 0 0,1 1 1 0 0,-1 0 0 0 0,0 0 0 0 0,0 0-1 0 0,0 0 1 0 0,0 0 0 0 0,0 0 0 0 0,0 0 0 0 0,-1 0-1 0 0,1 0 1 0 0,-1 0 0 0 0,0 0 0 0 0,1 1-1 0 0,-1-1 1 0 0,0 0 0 0 0,0 0 0 0 0,0 0 0 0 0,0 0-1 0 0,-1 1 1 0 0,1-1 0 0 0,-1 0 0 0 0,1 0 0 0 0,-1 0-1 0 0,0 0 1 0 0,0 0 0 0 0,0 0 0 0 0,0 0-1 0 0,-2 4 1 0 0,-6 4 1 0 0,0 0 0 0 0,-1-1 0 0 0,0 1-1 0 0,-1-2 1 0 0,0 0 0 0 0,0 0 0 0 0,0-1-1 0 0,-1 0 1 0 0,0-1 0 0 0,-21 8 0 0 0,-2-2-7 0 0,0-1 0 0 0,-62 10 1 0 0,75-17 6 0 0,0-2-1 0 0,0 0 1 0 0,-24-2 0 0 0,38 0 1 0 0,1-1 0 0 0,-1 1 0 0 0,0-2 0 0 0,1 1 0 0 0,0-1 0 0 0,-1 0 0 0 0,1-1 1 0 0,0 1-1 0 0,0-1 0 0 0,0-1 0 0 0,0 1 0 0 0,-9-8 0 0 0,14 9-2 0 0,0 1 1 0 0,1-1 0 0 0,-1 0 0 0 0,1 1 0 0 0,0-1 0 0 0,-1 0 0 0 0,1 0 0 0 0,0 0 0 0 0,0 0 0 0 0,0 0 0 0 0,0 0 0 0 0,1 0 0 0 0,-1 0 0 0 0,0 0 0 0 0,1 0 0 0 0,0 0 0 0 0,-1-1 0 0 0,1-2 0 0 0,0 0-7 0 0,1 1 1 0 0,-1-1-1 0 0,1 1 0 0 0,0 0 1 0 0,1-1-1 0 0,-1 1 1 0 0,1 0-1 0 0,3-7 1 0 0,2-2-17 0 0,2 0 0 0 0,-1 0 0 0 0,2 1 0 0 0,13-14 0 0 0,67-64 47 0 0,-54 57-10 0 0,-2-1 0 0 0,-1-2-1 0 0,-2-2 1 0 0,34-51 0 0 0,-61 82-16 0 0,0 1 0 0 0,0-1 0 0 0,-1 0 0 0 0,0 0 0 0 0,-1-1 0 0 0,1 1 0 0 0,-1-1 0 0 0,-1 1-1 0 0,0-1 1 0 0,1-8 0 0 0,-2 11 0 0 0,-1 1 0 0 0,1-1 0 0 0,-1 0 0 0 0,0 0 0 0 0,-1 1 0 0 0,1-1-1 0 0,-1 0 1 0 0,0 1 0 0 0,0 0 0 0 0,0-1 0 0 0,-1 1 0 0 0,1 0 0 0 0,-1 0-1 0 0,0 0 1 0 0,0 1 0 0 0,-1-1 0 0 0,-3-3 0 0 0,-4-2-137 0 0,-1 0 1 0 0,0 1-1 0 0,0 0 0 0 0,0 0 1 0 0,-1 2-1 0 0,0-1 1 0 0,-1 2-1 0 0,1 0 0 0 0,-1 0 1 0 0,0 1-1 0 0,0 1 1 0 0,-18-2-1 0 0,23 4-589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05.79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0 133 3100 0 0,'88'-28'478'0'0,"-55"19"11"0"0,-1-2 0 0 0,1-2 1 0 0,35-18-1 0 0,-20-9 1216 0 0,-46 44-1685 0 0,-1 0 0 0 0,-1 0 0 0 0,1 0-1 0 0,-1 0 1 0 0,1 0 0 0 0,-1 0 0 0 0,-1 7 0 0 0,1-9-3 0 0,8 232 64 0 0,0-22-22 0 0,-8-136-148 0 0,3 100 262 0 0,0-139-465 0 0,1 0-1 0 0,15 61 1 0 0,-14-85-328 0 0,0-2-155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06.002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0 109 5180 0 0,'3'-5'20'0'0,"2"-1"-40"0"0,5 2 4 0 0,3-4 12 0 0,5 2 36 0 0,5 1-16 0 0,4-1 8 0 0,3 2 0 0 0,6-2-24 0 0,8-2 8 0 0,0 1-8 0 0,1-2 0 0 0,2-1-204 0 0,3-1-192 0 0,-5-2-144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06.39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0 278 3040 0 0,'0'-1'-3'0'0,"0"1"-1"0"0,1-1 1 0 0,-1 1 0 0 0,0-1-1 0 0,0 1 1 0 0,1-1-1 0 0,-1 1 1 0 0,0 0 0 0 0,1-1-1 0 0,-1 1 1 0 0,0 0-1 0 0,1-1 1 0 0,-1 1-1 0 0,0 0 1 0 0,1-1 0 0 0,-1 1-1 0 0,1 0 1 0 0,-1 0-1 0 0,1 0 1 0 0,-1-1 0 0 0,1 1-1 0 0,-1 0 1 0 0,1 0-1 0 0,-1 0 1 0 0,0 0-1 0 0,1 0 1 0 0,-1 0 0 0 0,1 0-1 0 0,-1 0 1 0 0,2 0-1 0 0,11 12 42 0 0,9 32 223 0 0,-17-33-188 0 0,13 29 185 0 0,2 5-33 0 0,2 0 0 0 0,37 54 0 0 0,-57-95-173 0 0,0-1 1 0 0,1 0-1 0 0,0 0 0 0 0,0 0 0 0 0,0-1 0 0 0,0 1 1 0 0,0-1-1 0 0,0 0 0 0 0,1 1 0 0 0,-1-2 1 0 0,1 1-1 0 0,0 0 0 0 0,-1-1 0 0 0,1 1 1 0 0,0-1-1 0 0,0 0 0 0 0,0 0 0 0 0,0-1 1 0 0,0 1-1 0 0,0-1 0 0 0,0 0 0 0 0,0 0 1 0 0,0 0-1 0 0,0-1 0 0 0,0 1 0 0 0,0-1 1 0 0,0 0-1 0 0,0 0 0 0 0,0 0 0 0 0,4-3 0 0 0,12-5 142 0 0,0 0 0 0 0,0-2-1 0 0,-1 0 1 0 0,23-19 0 0 0,-21 16-187 0 0,48-40 37 0 0,-2-2-1 0 0,104-114 1 0 0,-7 6-849 0 0,-96 109-793 0 0,-49 42 840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07.66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1371 230 2436 0 0,'2'-3'37'0'0,"-1"0"0"0"0,0 0 0 0 0,0 0 0 0 0,0 0 0 0 0,0 0 0 0 0,0 0 0 0 0,0 0 0 0 0,-1 0 0 0 0,0-1 0 0 0,1 1 0 0 0,-1 0 0 0 0,0 0 0 0 0,-1 0 0 0 0,1-1 0 0 0,-1 1 0 0 0,0-3 0 0 0,-1 0 26 0 0,0 0 0 0 0,-1 0 0 0 0,0 0 0 0 0,1 0 0 0 0,-2 1 0 0 0,1-1 0 0 0,-7-7 0 0 0,0 1 35 0 0,-1 2 0 0 0,1-1 1 0 0,-1 2-1 0 0,-1-1 0 0 0,0 2 0 0 0,-17-11 0 0 0,13 12-66 0 0,0 0 0 0 0,-1 1-1 0 0,0 1 1 0 0,0 0 0 0 0,0 2-1 0 0,-1 0 1 0 0,1 0-1 0 0,-1 2 1 0 0,0 0 0 0 0,-17 2-1 0 0,-29 4-24 0 0,-85 17-1 0 0,139-21-3 0 0,-26 6 2 0 0,0 2-1 0 0,0 1 0 0 0,1 1 0 0 0,0 2 0 0 0,1 2 0 0 0,0 1 0 0 0,2 2 0 0 0,0 1 0 0 0,1 1 1 0 0,0 2-1 0 0,2 1 0 0 0,1 1 0 0 0,1 1 0 0 0,1 2 0 0 0,1 0 0 0 0,-41 62 0 0 0,29-32 71 0 0,3 2 0 0 0,3 1-1 0 0,2 2 1 0 0,3 1 0 0 0,-26 94 0 0 0,40-110-55 0 0,1 0 0 0 0,3 1 0 0 0,2 0 1 0 0,2 1-1 0 0,2-1 0 0 0,3 1 1 0 0,1-1-1 0 0,13 68 0 0 0,-11-95-9 0 0,1-1-1 0 0,1 1 0 0 0,1-1 1 0 0,1 0-1 0 0,1-1 1 0 0,0 0-1 0 0,2 0 1 0 0,0-1-1 0 0,22 27 0 0 0,-21-32-7 0 0,0 0-1 0 0,1-1 0 0 0,0 0 1 0 0,1-1-1 0 0,0-1 0 0 0,1 0 1 0 0,0-1-1 0 0,1 0 0 0 0,-1-1 1 0 0,2-1-1 0 0,-1-1 0 0 0,19 5 1 0 0,2-3 3 0 0,0-1-1 0 0,1-2 1 0 0,0-2 0 0 0,0-1-1 0 0,0-2 1 0 0,49-6 0 0 0,11-8-9 0 0,116-31 1 0 0,-86 10 49 0 0,-3-6 0 0 0,-1-5 1 0 0,-2-6-1 0 0,-3-5 1 0 0,-2-5-1 0 0,-3-5 1 0 0,-3-5-1 0 0,104-89 1 0 0,-178 131-47 0 0,-2-1 0 0 0,42-47 1 0 0,-69 69-84 0 0,0 0 0 0 0,-1-1 1 0 0,0 0-1 0 0,0 0 0 0 0,-1 0 1 0 0,-1-1-1 0 0,0 0 0 0 0,0 0 1 0 0,-1 0-1 0 0,-1-1 0 0 0,1 1 0 0 0,-2-1 1 0 0,0 0-1 0 0,1-20 0 0 0,-9-15-630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26.94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0 333 2896 0 0,'5'-12'33'0'0,"3"-7"546"0"0,1 0 1 0 0,13-22-1 0 0,-1 109-20 0 0,32 190-276 0 0,-23-96-321 0 0,-28-154-112 0 0,-2-7 193 0 0,0 1 0 0 0,0-1-1 0 0,0 1 1 0 0,1-1 0 0 0,-1 0-1 0 0,0 1 1 0 0,1-1 0 0 0,-1 1-1 0 0,1-1 1 0 0,0 0-1 0 0,-1 0 1 0 0,1 1 0 0 0,0-1-1 0 0,1 2 1 0 0,-1-4 12 0 0,1 1 0 0 0,-1 0 0 0 0,0 0 0 0 0,0-1 0 0 0,1 1 0 0 0,-1-1 0 0 0,0 1 0 0 0,0-1 0 0 0,1 1 0 0 0,-1-1 0 0 0,0 0 0 0 0,0 1 0 0 0,0-1-1 0 0,0 0 1 0 0,0 0 0 0 0,0 0 0 0 0,0 0 0 0 0,1-1 0 0 0,149-133 880 0 0,-67 57-911 0 0,4 3-1 0 0,137-89 1 0 0,-124 105-141 0 0,3 4 1 0 0,2 5-1 0 0,206-67 1 0 0,-293 111-540 0 0,-5-1-144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27.40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38 129 2436 0 0,'-2'34'233'0'0,"-10"55"-1"0"0,1-6-80 0 0,5-36-170 0 0,3-25 133 0 0,1 0 1 0 0,0 0-1 0 0,3 30 0 0 0,-1-51-87 0 0,1 1 0 0 0,-1 0 0 0 0,1-1 1 0 0,-1 1-1 0 0,1-1 0 0 0,-1 1 0 0 0,1-1 0 0 0,0 1 0 0 0,0-1 0 0 0,0 1 0 0 0,0-1 0 0 0,0 0 0 0 0,0 0 0 0 0,0 1 0 0 0,0-1 0 0 0,0 0 0 0 0,1 0 0 0 0,-1 0 0 0 0,0 0 0 0 0,1 0 0 0 0,-1-1 0 0 0,1 1 0 0 0,-1 0 1 0 0,1-1-1 0 0,-1 1 0 0 0,1-1 0 0 0,-1 1 0 0 0,1-1 0 0 0,-1 0 0 0 0,1 0 0 0 0,0 1 0 0 0,-1-1 0 0 0,1 0 0 0 0,0-1 0 0 0,-1 1 0 0 0,1 0 0 0 0,2-1 0 0 0,9-1 107 0 0,0 0 0 0 0,-1-1 0 0 0,21-8 1 0 0,-26 9-97 0 0,376-157 893 0 0,-148 56-324 0 0,374-130 935 0 0,-575 218-3283 0 0,-38 14 828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29.280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118 93 2212 0 0,'-25'-1'412'0'0,"-1"-2"-1"0"0,-31-8 0 0 0,47 9-35 0 0,131-10 1094 0 0,535-7-1413 0 0,-100 4 100 0 0,233-12-411 0 0,-720 25-330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29.69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73 130 1596 0 0,'-17'-3'42'0'0,"-1"0"0"0"0,-20 0-1 0 0,894-7 3671 0 0,429-53-2479 0 0,-793 17-1845 0 0,-464 44-178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36.757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1 775 1916 0 0,'0'-19'554'0'0,"2"0"1"0"0,0-1-1 0 0,10-37 0 0 0,-13 57-532 0 0,1 0-1 0 0,0 0 1 0 0,0-1-1 0 0,0 1 1 0 0,0 0-1 0 0,0-1 1 0 0,0 1-1 0 0,1 0 1 0 0,-1 0-1 0 0,0-1 1 0 0,0 1-1 0 0,0 0 1 0 0,0-1 0 0 0,0 1-1 0 0,0 0 1 0 0,0 0-1 0 0,1 0 1 0 0,-1-1-1 0 0,0 1 1 0 0,0 0-1 0 0,0 0 1 0 0,0-1-1 0 0,1 1 1 0 0,-1 0-1 0 0,0 0 1 0 0,0 0-1 0 0,1 0 1 0 0,-1-1 0 0 0,0 1-1 0 0,0 0 1 0 0,1 0-1 0 0,-1 0 1 0 0,0 0-1 0 0,0 0 1 0 0,1 0-1 0 0,4 11 303 0 0,3 32-251 0 0,-5-27 56 0 0,5 26 56 0 0,10 47-72 0 0,-15-80-101 0 0,0 1 1 0 0,0 0-1 0 0,1-1 0 0 0,1 0 0 0 0,0 0 1 0 0,9 13-1 0 0,-12-19 4 0 0,0-1 0 0 0,0 0 0 0 0,0 0 0 0 0,1 0 0 0 0,-1 0 0 0 0,1-1 0 0 0,-1 1 0 0 0,1-1 0 0 0,0 1 1 0 0,-1-1-1 0 0,1 0 0 0 0,0 0 0 0 0,0 0 0 0 0,0-1 0 0 0,0 1 0 0 0,0-1 0 0 0,0 1 0 0 0,0-1 0 0 0,0 0 0 0 0,0 0 0 0 0,0 0 0 0 0,0-1 0 0 0,5 0 1 0 0,7-3 106 0 0,-1 0 0 0 0,0 0 0 0 0,22-11 1 0 0,-24 10-62 0 0,267-137 725 0 0,-10-25-482 0 0,-56 34-131 0 0,646-325-2205 0 0,-813 436 1241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37.16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33 248 988 0 0,'-1'4'67'0'0,"1"1"1"0"0,0-1-1 0 0,0 0 0 0 0,0 1 0 0 0,1-1 0 0 0,-1 1 1 0 0,1-1-1 0 0,0 0 0 0 0,0 1 0 0 0,3 5 0 0 0,-4-10-64 0 0,0 0 0 0 0,0 0 1 0 0,0 0 0 0 0,0 1-1 0 0,0-1 1 0 0,0 0 0 0 0,0 0-1 0 0,1 1 1 0 0,-1-1 0 0 0,0 0-1 0 0,0 0 1 0 0,0 0 0 0 0,0 1-1 0 0,0-1 1 0 0,0 0 0 0 0,0 0-1 0 0,0 1 1 0 0,0-1 0 0 0,-1 0-1 0 0,1 0 1 0 0,0 0 0 0 0,0 1-1 0 0,0-1 1 0 0,0 0 0 0 0,0 0-1 0 0,0 0 1 0 0,0 1 0 0 0,-1-1-1 0 0,1 0 1 0 0,0 0 0 0 0,0 0-1 0 0,0 1 1 0 0,0-1 0 0 0,0 0-1 0 0,-1 0 1 0 0,1 0 0 0 0,0 0-1 0 0,0 0 1 0 0,0 0 0 0 0,-1 0-1 0 0,1 1 1 0 0,0-1 0 0 0,0 0-1 0 0,-1 0 1 0 0,1 0 0 0 0,0 0-1 0 0,0 0 1 0 0,0 0 0 0 0,-1 0-1 0 0,1 0 1 0 0,-31 7 179 0 0,31-7-179 0 0,0 0 0 0 0,-1 0 0 0 0,1 0 0 0 0,0 0 0 0 0,0 0-1 0 0,0 0 1 0 0,0 0 0 0 0,0 0 0 0 0,0 0 0 0 0,-1 0 0 0 0,1 0 0 0 0,0 0 0 0 0,0 0-1 0 0,0 0 1 0 0,0 1 0 0 0,0-1 0 0 0,0 0 0 0 0,0 0 0 0 0,0 0 0 0 0,-1 0 0 0 0,1 0 0 0 0,0 0-1 0 0,0 0 1 0 0,0 1 0 0 0,0-1 0 0 0,0 0 0 0 0,0 0 0 0 0,0 0 0 0 0,0 0 0 0 0,0 0-1 0 0,0 1 1 0 0,0-1 0 0 0,0 0 0 0 0,0 0 0 0 0,0 0 0 0 0,0 0 0 0 0,0 0 0 0 0,0 0-1 0 0,0 1 1 0 0,0-1 0 0 0,0 0 0 0 0,0 0 0 0 0,0 0 0 0 0,0 0 0 0 0,0 0 0 0 0,0 0-1 0 0,1 1 1 0 0,-1-1 0 0 0,8 8 171 0 0,11 4 159 0 0,-7-9-234 0 0,-1 0 0 0 0,1-1 1 0 0,-1 0-1 0 0,1-1 0 0 0,0 0 0 0 0,19-2 1 0 0,-20 1-52 0 0,12-2 84 0 0,0 0-1 0 0,-1-2 1 0 0,1-1 0 0 0,-1 0 0 0 0,-1-2 0 0 0,1 0 0 0 0,-1-2 0 0 0,22-11-1 0 0,-16 7-61 0 0,500-217 2 0 0,-415 181-598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41.69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0 4840 0 0,'13'6'-122'0'0,"-12"-5"119"0"0,-1-1-1 0 0,1 0 1 0 0,0 1 0 0 0,0-1-1 0 0,0 1 1 0 0,0-1 0 0 0,0 1-1 0 0,-1-1 1 0 0,1 1-1 0 0,0 0 1 0 0,-1-1 0 0 0,1 1-1 0 0,0 0 1 0 0,-1 0 0 0 0,1-1-1 0 0,-1 1 1 0 0,1 0-1 0 0,-1 0 1 0 0,1 0 0 0 0,-1 0-1 0 0,1 0 1 0 0,-1 0 0 0 0,0-1-1 0 0,0 1 1 0 0,1 0 0 0 0,-1 0-1 0 0,0 1 1 0 0,4 18 145 0 0,0-1 1 0 0,2 38-1 0 0,-1-4 43 0 0,-4-45-159 0 0,3 31 21 0 0,2 1-1 0 0,2-1 1 0 0,2 0 0 0 0,22 58-1 0 0,-30-94-137 0 0,0 1-1 0 0,0-1 1 0 0,0 1 0 0 0,0-1-1 0 0,1 0 1 0 0,-1 0 0 0 0,1 0-1 0 0,0 0 1 0 0,0 0 0 0 0,0-1-1 0 0,0 1 1 0 0,5 2 0 0 0,3 0-529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42.08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767 106 2664 0 0,'-2'-2'0'0'0,"-25"-17"-10"0"0,-1 0 1 0 0,-44-22-1 0 0,62 37 25 0 0,-1-1 0 0 0,0 2 0 0 0,0-1 0 0 0,0 2-1 0 0,0-1 1 0 0,0 2 0 0 0,-1-1 0 0 0,1 1 0 0 0,-1 1-1 0 0,-22 2 1 0 0,17 1 44 0 0,1 0-1 0 0,0 1 1 0 0,0 1 0 0 0,1 0-1 0 0,-1 1 1 0 0,1 1-1 0 0,0 0 1 0 0,-17 12-1 0 0,11-5 29 0 0,2 1 0 0 0,-1 1-1 0 0,2 1 1 0 0,-32 37 0 0 0,22-17 24 0 0,2 0 1 0 0,2 2-1 0 0,1 0 1 0 0,2 2-1 0 0,-24 66 1 0 0,36-84-77 0 0,2 1 0 0 0,0-1 0 0 0,2 1 0 0 0,0 0 0 0 0,2 1 0 0 0,1-1 0 0 0,1 0 0 0 0,1 28 0 0 0,2-37-6 0 0,0 0 0 0 0,1 0 0 0 0,0-1 1 0 0,2 1-1 0 0,-1-1 0 0 0,2 1 0 0 0,0-2 1 0 0,0 1-1 0 0,1-1 0 0 0,1 0 0 0 0,1 0 0 0 0,-1-1 1 0 0,2 0-1 0 0,14 14 0 0 0,-10-12 56 0 0,2 0 1 0 0,0-1-1 0 0,1-1 1 0 0,0-1-1 0 0,1 0 0 0 0,0-2 1 0 0,20 9-1 0 0,-10-7-2 0 0,1-2 0 0 0,1-1 0 0 0,-1-1 0 0 0,37 4 0 0 0,-2-6 67 0 0,-1-3 0 0 0,1-2 0 0 0,121-18 0 0 0,-146 13-94 0 0,-1-2-1 0 0,0-2 1 0 0,0-2 0 0 0,-1-1 0 0 0,-1-2 0 0 0,0-1 0 0 0,35-21 0 0 0,-53 26-43 0 0,-1-1 0 0 0,0-1 0 0 0,-1-1 0 0 0,-1 0 0 0 0,0-1 0 0 0,0-1 0 0 0,-1 0 0 0 0,-1-1 0 0 0,-1-1 0 0 0,0 0 0 0 0,-2 0 0 0 0,1-1 0 0 0,-2 0 1 0 0,-1-1-1 0 0,7-21 0 0 0,-10 25-75 0 0,0-1 0 0 0,-2-1 0 0 0,0 1 1 0 0,-1-1-1 0 0,0 1 0 0 0,-1-1 0 0 0,-1 1 0 0 0,-1-1 1 0 0,-1 1-1 0 0,0-1 0 0 0,-1 1 0 0 0,0-1 1 0 0,-1 1-1 0 0,-1 0 0 0 0,-1 1 0 0 0,0-1 0 0 0,-1 1 1 0 0,-1 1-1 0 0,0-1 0 0 0,-1 1 0 0 0,-1 1 0 0 0,0-1 1 0 0,-21-20-1 0 0,-29-21-814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59.19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21 4572 0 0,'9'-20'-17'0'0,"-7"39"70"0"0,-1 12 161 0 0,83 583 754 0 0,-79-564-1000 0 0,-4-28-312 0 0,2 0-1 0 0,7 31 1 0 0,-7-44-265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59.57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34 143 2924 0 0,'0'-12'254'0'0,"-1"-1"-1"0"0,0 0 0 0 0,-1 0 1 0 0,0 1-1 0 0,0-1 0 0 0,-2 1 1 0 0,1 0-1 0 0,-2 0 0 0 0,-8-19 1 0 0,12 96 246 0 0,4 102-187 0 0,45 302-1 0 0,-45-452-354 0 0,-1 1-155 0 0,1 0-1 0 0,1-1 1 0 0,0 1 0 0 0,2-1 0 0 0,11 27 0 0 0,-13-36-569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6:59.957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20 446 3252 0 0,'-20'-4'36'0'0,"20"4"-31"0"0,0 0 1 0 0,0-1 0 0 0,0 1-1 0 0,0 0 1 0 0,0 0-1 0 0,0-1 1 0 0,0 1-1 0 0,0 0 1 0 0,0 0 0 0 0,0 0-1 0 0,1-1 1 0 0,-1 1-1 0 0,0 0 1 0 0,0 0-1 0 0,0-1 1 0 0,0 1-1 0 0,0 0 1 0 0,0 0 0 0 0,1 0-1 0 0,-1-1 1 0 0,0 1-1 0 0,0 0 1 0 0,0 0-1 0 0,0 0 1 0 0,1 0-1 0 0,-1-1 1 0 0,0 1 0 0 0,0 0-1 0 0,1 0 1 0 0,-1 0-1 0 0,0 0 1 0 0,0 0-1 0 0,1 0 1 0 0,-1 0 0 0 0,0 0-1 0 0,1 0 1 0 0,37-14 409 0 0,-33 13-400 0 0,444-109 1545 0 0,-100 28-1016 0 0,-336 78-533 0 0,219-62 252 0 0,-166 44-416 0 0,92-44 0 0 0,-148 62-95 0 0,1-1-1 0 0,-1-1 1 0 0,0 0-1 0 0,-1 0 1 0 0,0-1 0 0 0,0 0-1 0 0,10-11 1 0 0,-10 7-541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00.267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1 404 3584 0 0,'6'-6'-11'0'0,"0"-1"-1"0"0,1 1 0 0 0,0 0 0 0 0,1 1 0 0 0,0-1 1 0 0,-1 2-1 0 0,13-7 0 0 0,64-22 150 0 0,-39 17-24 0 0,637-208 1865 0 0,-504 172-1983 0 0,-122 31-507 0 0,-33 14 13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03.49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18 820 4376 0 0,'-14'-22'266'0'0,"11"16"79"0"0,5 22-66 0 0,6 15 19 0 0,1 0-1 0 0,2-1 0 0 0,27 53 0 0 0,-36-78-290 0 0,32 58 140 0 0,-30-58-135 0 0,0 1-1 0 0,0-1 0 0 0,0 0 1 0 0,0 0-1 0 0,1 0 0 0 0,0 0 1 0 0,0-1-1 0 0,8 6 0 0 0,-11-9 23 0 0,-1-1 0 0 0,1 1-1 0 0,0-1 1 0 0,-1 1 0 0 0,1-1-1 0 0,0 0 1 0 0,-1 1 0 0 0,1-1-1 0 0,0 0 1 0 0,0 0 0 0 0,-1 0-1 0 0,1-1 1 0 0,0 1 0 0 0,0 0-1 0 0,-1-1 1 0 0,1 1 0 0 0,0-1-1 0 0,-1 1 1 0 0,1-1 0 0 0,-1 0-1 0 0,1 0 1 0 0,-1 1 0 0 0,1-1-1 0 0,-1 0 1 0 0,0 0 0 0 0,1-1-1 0 0,1-1 1 0 0,5-5 68 0 0,0 0 1 0 0,0-1-1 0 0,7-10 1 0 0,-4 4-44 0 0,432-551 222 0 0,-117 142-1179 0 0,-293 383 157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04.92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1710 274 2324 0 0,'3'-3'73'0'0,"0"-1"-1"0"0,0 0 0 0 0,-1 0 1 0 0,0 0-1 0 0,0 0 0 0 0,0-1 1 0 0,0 1-1 0 0,-1 0 0 0 0,1-1 1 0 0,-1 1-1 0 0,0-1 1 0 0,-1 0-1 0 0,1 1 0 0 0,-1-1 1 0 0,0 1-1 0 0,0-1 0 0 0,0 0 1 0 0,-1 1-1 0 0,1-1 0 0 0,-1 1 1 0 0,-1-1-1 0 0,1 1 1 0 0,0-1-1 0 0,-1 1 0 0 0,0 0 1 0 0,0-1-1 0 0,-4-5 0 0 0,1 3-19 0 0,0 1 0 0 0,0-1-1 0 0,-1 1 1 0 0,0 0-1 0 0,0 0 1 0 0,-1 0 0 0 0,0 1-1 0 0,0 0 1 0 0,0 1-1 0 0,0-1 1 0 0,-1 1 0 0 0,1 1-1 0 0,-1-1 1 0 0,0 2-1 0 0,0-1 1 0 0,0 1 0 0 0,-1 0-1 0 0,-8-1 1 0 0,-18-1-94 0 0,-1 1 0 0 0,1 2 0 0 0,-36 4 0 0 0,55-3 75 0 0,-49 4 49 0 0,0 3-1 0 0,0 2 1 0 0,1 3 0 0 0,-113 37 0 0 0,128-31 59 0 0,1 3 1 0 0,1 1-1 0 0,1 2 1 0 0,1 3-1 0 0,1 1 1 0 0,-62 52-1 0 0,32-12-65 0 0,3 3 0 0 0,3 3 0 0 0,3 3 0 0 0,4 3 0 0 0,-64 108 0 0 0,111-163-73 0 0,0 0 1 0 0,2 1 0 0 0,0 0 0 0 0,2 1 0 0 0,1 0-1 0 0,2 1 1 0 0,0 0 0 0 0,-3 30 0 0 0,9-39-1 0 0,0 1 0 0 0,1-1 0 0 0,1 0 0 0 0,1 1 0 0 0,0-1 0 0 0,2 0 0 0 0,0 0 0 0 0,1-1 0 0 0,1 1 0 0 0,0-1 1 0 0,2 0-1 0 0,17 31 0 0 0,-6-20 10 0 0,2-2 1 0 0,0 0 0 0 0,2-2-1 0 0,1 0 1 0 0,0-2 0 0 0,2 0-1 0 0,1-2 1 0 0,0-1 0 0 0,2-1-1 0 0,51 25 1 0 0,-18-15-8 0 0,1-2 0 0 0,1-4-1 0 0,1-2 1 0 0,95 17 0 0 0,-66-22-5 0 0,-1-6-1 0 0,2-3 0 0 0,-1-4 1 0 0,103-10-1 0 0,-56-8 105 0 0,-1-5 0 0 0,147-42 0 0 0,-223 44-51 0 0,-1-2 0 0 0,-1-3 0 0 0,-2-3 0 0 0,0-3-1 0 0,-1-2 1 0 0,81-57 0 0 0,-108 65-54 0 0,-2-2-1 0 0,0 0 0 0 0,-1-2 0 0 0,-2-1 1 0 0,-1-2-1 0 0,-1 0 0 0 0,-2-1 0 0 0,-1-2 1 0 0,-2 0-1 0 0,0-1 0 0 0,-3-1 0 0 0,18-48 1 0 0,-26 50 0 0 0,-1 0-1 0 0,-1 0 1 0 0,-2 0 0 0 0,-1 0 0 0 0,-2-1 0 0 0,-1 0 0 0 0,-2 0-1 0 0,-1 1 1 0 0,-1-1 0 0 0,-2 1 0 0 0,-2 0 0 0 0,-1 0-1 0 0,-1 1 1 0 0,-21-49 0 0 0,12 43-28 0 0,-1 1 0 0 0,-1 0-1 0 0,-2 2 1 0 0,-2 0 0 0 0,-1 2 0 0 0,-1 1-1 0 0,-2 1 1 0 0,-1 1 0 0 0,-2 1 0 0 0,-1 2-1 0 0,-47-31 1 0 0,37 31-330 0 0,-1 3 1 0 0,-1 1-1 0 0,0 2 1 0 0,-2 3-1 0 0,-65-18 1 0 0,19 13-647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10.57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0 506 988 0 0,'0'0'24'0'0,"0"0"0"0"0,1 0 0 0 0,-1 0 0 0 0,0 0 1 0 0,0-1-1 0 0,0 1 0 0 0,1 0 0 0 0,-1 0 0 0 0,0 0 0 0 0,0 0 0 0 0,0 0 0 0 0,1 0 0 0 0,-1 0 0 0 0,0-1 0 0 0,0 1 1 0 0,0 0-1 0 0,1 0 0 0 0,-1 0 0 0 0,0 0 0 0 0,0 0 0 0 0,1 0 0 0 0,-1 0 0 0 0,0 0 0 0 0,0 0 0 0 0,1 0 0 0 0,-1 0 1 0 0,0 1-1 0 0,0-1 0 0 0,0 0 0 0 0,1 0 0 0 0,-1 0 0 0 0,0 0 0 0 0,0 0 0 0 0,0 0 0 0 0,1 0 0 0 0,-1 1 0 0 0,0-1 1 0 0,0 0-1 0 0,0 0 0 0 0,0 0 0 0 0,1 0 0 0 0,-1 1 0 0 0,0-1 0 0 0,0 0 0 0 0,0 0 0 0 0,0 0 0 0 0,0 1 0 0 0,0-1 1 0 0,5 20 803 0 0,-4 35 39 0 0,-2-41-739 0 0,1 23 52 0 0,-2-24-161 0 0,1 0 0 0 0,1 0-1 0 0,1 0 1 0 0,0 1 0 0 0,0-1 0 0 0,1-1-1 0 0,1 1 1 0 0,0 0 0 0 0,1-1 0 0 0,6 16-1 0 0,-9-27 18 0 0,0 1 0 0 0,0-1 0 0 0,0 1 0 0 0,1-1-1 0 0,-1 0 1 0 0,0 1 0 0 0,1-1 0 0 0,-1 0 0 0 0,1 0-1 0 0,-1 0 1 0 0,1 0 0 0 0,0 0 0 0 0,-1-1 0 0 0,1 1-1 0 0,0 0 1 0 0,0-1 0 0 0,-1 1 0 0 0,1-1 0 0 0,0 0-1 0 0,0 1 1 0 0,0-1 0 0 0,0 0 0 0 0,-1 0 0 0 0,1 0-1 0 0,0 0 1 0 0,0-1 0 0 0,0 1 0 0 0,0 0 0 0 0,-1-1-1 0 0,1 1 1 0 0,0-1 0 0 0,-1 0 0 0 0,3-1 0 0 0,9-3 222 0 0,-1-1 1 0 0,-1-1 0 0 0,18-12 0 0 0,-16 11-117 0 0,245-176 1675 0 0,-23 16-852 0 0,-31 42-850 0 0,238-108 1 0 0,-428 227-175 0 0,0 0-9 0 0,0 0 1 0 0,0 1-1 0 0,1 0 1 0 0,-1 1-1 0 0,26-4 1 0 0,-40 9 27 0 0,1 0 1 0 0,-1 0 0 0 0,0 0 0 0 0,0 0 0 0 0,0 0 0 0 0,0 1 0 0 0,1-1 0 0 0,-1 0 0 0 0,0 0 0 0 0,0 0 0 0 0,0 0 0 0 0,0 1 0 0 0,1-1 0 0 0,-1 0 0 0 0,0 0 0 0 0,0 0 0 0 0,0 1 0 0 0,0-1 0 0 0,0 0 0 0 0,0 0-1 0 0,0 0 1 0 0,0 1 0 0 0,0-1 0 0 0,0 0 0 0 0,0 0 0 0 0,0 1 0 0 0,0-1 0 0 0,0 0 0 0 0,0 0 0 0 0,0 1 0 0 0,0-1 0 0 0,0 0 0 0 0,0 0 0 0 0,0 0 0 0 0,0 1 0 0 0,0-1 0 0 0,0 0 0 0 0,0 0 0 0 0,0 0 0 0 0,-1 1-1 0 0,1-1 1 0 0,0 0 0 0 0,0 0 0 0 0,0 0 0 0 0,0 1 0 0 0,0-1 0 0 0,-1 0 0 0 0,1 0 0 0 0,0 0 0 0 0,0 0 0 0 0,0 0 0 0 0,-1 0 0 0 0,1 1 0 0 0,0-1 0 0 0,-1 0 0 0 0,-11 16-1440 0 0,12-15 1370 0 0,-10 11-878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11.507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52 93 4056 0 0,'-2'0'92'0'0,"1"0"0"0"0,0 0-1 0 0,0 0 1 0 0,0 0-1 0 0,0 0 1 0 0,0 0 0 0 0,0 0-1 0 0,-1 1 1 0 0,1-1-1 0 0,0 0 1 0 0,0 1 0 0 0,0-1-1 0 0,0 1 1 0 0,0-1-1 0 0,0 1 1 0 0,0-1 0 0 0,0 1-1 0 0,-1 1 1 0 0,-4 19 1014 0 0,4-5-1334 0 0,-6 28 339 0 0,4-28-107 0 0,1 0 0 0 0,0 0 0 0 0,1 1 0 0 0,1-1 0 0 0,0 0 0 0 0,1 1 0 0 0,1-1 0 0 0,3 18 0 0 0,0-19 38 0 0,-3-8-31 0 0,1-1 0 0 0,-1 0-1 0 0,1 0 1 0 0,0 0 0 0 0,1 0 0 0 0,5 10 0 0 0,-6-15-4 0 0,-1 1 0 0 0,1 0 0 0 0,0 0 0 0 0,0-1 0 0 0,-1 1 0 0 0,1-1 0 0 0,0 0 0 0 0,1 1-1 0 0,-1-1 1 0 0,0 0 0 0 0,0 0 0 0 0,0 0 0 0 0,1-1 0 0 0,-1 1 0 0 0,0 0 0 0 0,1-1 0 0 0,-1 0 0 0 0,0 1 0 0 0,1-1 0 0 0,-1 0-1 0 0,1 0 1 0 0,3-1 0 0 0,16-1 97 0 0,0-2-1 0 0,-1 0 0 0 0,1-1 1 0 0,33-12-1 0 0,82-42 268 0 0,-82 33-210 0 0,39-19-46 0 0,-2-4 0 0 0,-2-4 0 0 0,88-68-1 0 0,-176 120-149 0 0,0-1-83 0 0,1 1 0 0 0,-1-1 0 0 0,0 1 1 0 0,0-1-1 0 0,0 0 0 0 0,0 0 0 0 0,0 0 1 0 0,0 0-1 0 0,-1 0 0 0 0,1 0 0 0 0,-1-1 1 0 0,1 1-1 0 0,-1 0 0 0 0,0-1 0 0 0,0 1 1 0 0,1-5-1 0 0,-1 0-791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16.34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104 3 3612 0 0,'-36'-1'-19'0'0,"32"1"54"0"0,0-1 0 0 0,0 0 0 0 0,0 1 0 0 0,0 0 1 0 0,0 0-1 0 0,0 0 0 0 0,0 1 0 0 0,0 0 0 0 0,0-1 0 0 0,0 1 0 0 0,0 0 0 0 0,0 1 1 0 0,0-1-1 0 0,1 1 0 0 0,-5 2 0 0 0,47 9 629 0 0,7-1-269 0 0,2-3 0 0 0,81 7 1 0 0,99-9 457 0 0,-182-7-675 0 0,500-10 981 0 0,226 6-2517 0 0,-729 8 498 0 0,-9-2-161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26.07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179 268 3072 0 0,'-60'9'218'0'0,"37"-7"301"0"0,-1 2 0 0 0,1 1 1 0 0,-26 8-1 0 0,106-31 938 0 0,69-11 1 0 0,93-11-1868 0 0,-150 29 689 0 0,212-39-133 0 0,570-88-821 0 0,-781 130-34 0 0,-8 2-151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26.35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30 253 5741 0 0,'-22'-2'-21'0'0,"21"2"21"0"0,1 0-1 0 0,-1 0 1 0 0,1-1-1 0 0,-1 1 1 0 0,1 0 0 0 0,-1-1-1 0 0,1 1 1 0 0,-1-1 0 0 0,1 1-1 0 0,0-1 1 0 0,-1 1 0 0 0,1 0-1 0 0,0-1 1 0 0,0 1 0 0 0,-1-1-1 0 0,1 0 1 0 0,0 1 0 0 0,0-1-1 0 0,0 1 1 0 0,-1-1-1 0 0,1 1 1 0 0,0-1 0 0 0,0 1-1 0 0,0-1 1 0 0,0 0 0 0 0,0 1-1 0 0,0-1 1 0 0,0 1 0 0 0,0-1-1 0 0,0 1 1 0 0,1-1 0 0 0,-1 1-1 0 0,0-1 1 0 0,0 1 0 0 0,1-2-1 0 0,0 2 2 0 0,-1-1 0 0 0,1 0 0 0 0,0 0 0 0 0,0 1 0 0 0,0-1 0 0 0,0 1 0 0 0,0-1 0 0 0,0 1 0 0 0,0-1 0 0 0,0 1 0 0 0,0 0-1 0 0,0-1 1 0 0,1 1 0 0 0,-1 0 0 0 0,0 0 0 0 0,0 0 0 0 0,2 0 0 0 0,2-1 3 0 0,68-14 32 0 0,965-164 285 0 0,-716 159-475 0 0,-169 15-585 0 0,-122 2 350 0 0,-6 0-150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29.55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8 1 740 0 0,'-1'2'-8'0'0,"0"0"-8"0"0,-1 0 16 0 0,2 0-12 0 0,-1-1-12 0 0,1 2 28 0 0,0 0-36 0 0,-3-1-32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30.58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1 648 3012 0 0,'1'-2'246'0'0,"1"0"0"0"0,-1-1 0 0 0,0 1 0 0 0,0 0 0 0 0,0-1 0 0 0,0 1 0 0 0,0-1 0 0 0,0 0 0 0 0,-1 1 0 0 0,1-1 0 0 0,-1 0-1 0 0,0 1 1 0 0,0-1 0 0 0,0-5 0 0 0,13 115 485 0 0,-12-92-730 0 0,0 0-1 0 0,2-1 1 0 0,0 0-1 0 0,0 1 1 0 0,1-1-1 0 0,1 0 1 0 0,0 0-1 0 0,1-1 1 0 0,10 17-1 0 0,-14-28-15 0 0,12 14 245 0 0,-13-16-211 0 0,0 0 0 0 0,0 0 0 0 0,0 0 0 0 0,0 0 1 0 0,0 0-1 0 0,0-1 0 0 0,0 1 0 0 0,0 0 0 0 0,0 0 0 0 0,0-1 0 0 0,0 1 1 0 0,0-1-1 0 0,0 1 0 0 0,0-1 0 0 0,0 1 0 0 0,0-1 0 0 0,-1 1 1 0 0,1-1-1 0 0,0 0 0 0 0,1 0 0 0 0,37-34 347 0 0,-1-1-1 0 0,56-70 1 0 0,-33 36-187 0 0,-6 8-114 0 0,129-138-31 0 0,-126 142-85 0 0,87-67-1 0 0,-110 99 33 0 0,1 1 0 0 0,2 2 0 0 0,0 2 0 0 0,46-19 0 0 0,-56 29 27 0 0,1 2 0 0 0,1 0 0 0 0,-1 2 1 0 0,1 1-1 0 0,0 2 0 0 0,57-2 0 0 0,-85 6-9 0 0,0 0-1 0 0,0 0 1 0 0,1 0 0 0 0,-1 0-1 0 0,0 0 1 0 0,0 0 0 0 0,0 1-1 0 0,1-1 1 0 0,-1 1 0 0 0,0-1-1 0 0,0 1 1 0 0,0 0 0 0 0,0 0-1 0 0,3 2 1 0 0,-4-2-2 0 0,-1 0 0 0 0,0 0 0 0 0,1 0 0 0 0,-1 1-1 0 0,0-1 1 0 0,0 0 0 0 0,1 0 0 0 0,-1 0 0 0 0,0 0 0 0 0,0 1 0 0 0,0-1 0 0 0,-1 0 0 0 0,1 0 0 0 0,0 0 0 0 0,0 1 0 0 0,-1-1 0 0 0,1 0 0 0 0,0 0-1 0 0,-1 0 1 0 0,1 0 0 0 0,-1 0 0 0 0,0 0 0 0 0,1 0 0 0 0,-1 0 0 0 0,0 0 0 0 0,-1 1 0 0 0,-9 16-158 0 0,7-10-248 0 0,0 0 0 0 0,-1 0-1 0 0,0-1 1 0 0,-1 0 0 0 0,0 0 0 0 0,0 0 0 0 0,-13 10 0 0 0,9-9-530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31.30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31 125 2024 0 0,'3'3'1286'0'0,"-2"10"-1309"0"0,-1 1 0 0 0,0-1 0 0 0,-1 0 0 0 0,0 1 0 0 0,-7 25-1 0 0,5-19 59 0 0,-2 7-41 0 0,-1 7 54 0 0,-5 72 0 0 0,11-105-41 0 0,0 0-1 0 0,0-1 1 0 0,0 1-1 0 0,0 0 1 0 0,0-1 0 0 0,0 1-1 0 0,0 0 1 0 0,0 0-1 0 0,0-1 1 0 0,1 1-1 0 0,-1 0 1 0 0,0-1-1 0 0,0 1 1 0 0,1-1-1 0 0,-1 1 1 0 0,0 0 0 0 0,1-1-1 0 0,-1 1 1 0 0,0-1-1 0 0,1 1 1 0 0,-1 0-1 0 0,1-1 1 0 0,-1 1-1 0 0,1-1 1 0 0,-1 0-1 0 0,1 1 1 0 0,-1-1 0 0 0,1 1-1 0 0,0-1 1 0 0,-1 0-1 0 0,1 0 1 0 0,0 1-1 0 0,-1-1 1 0 0,1 0-1 0 0,0 0 1 0 0,-1 0-1 0 0,1 1 1 0 0,0-1-1 0 0,-1 0 1 0 0,1 0 0 0 0,0 0-1 0 0,-1 0 1 0 0,1 0-1 0 0,0-1 1 0 0,-1 1-1 0 0,1 0 1 0 0,0 0-1 0 0,-1 0 1 0 0,1-1-1 0 0,0 1 1 0 0,-1 0 0 0 0,1 0-1 0 0,0-1 1 0 0,-1 1-1 0 0,1-1 1 0 0,-1 1-1 0 0,1-1 1 0 0,47-31 254 0 0,-32 21-226 0 0,327-248 53 0 0,-221 161-410 0 0,-77 62-16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45.50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84 119 3012 0 0,'-46'-11'930'0'0,"43"10"-798"0"0,0 0 0 0 0,1 1 0 0 0,-1-2 0 0 0,0 1 1 0 0,1 0-1 0 0,-1 0 0 0 0,1-1 0 0 0,0 0 0 0 0,-1 1 0 0 0,1-1 0 0 0,0 0 0 0 0,0 0 0 0 0,-3-4 0 0 0,36 1 160 0 0,623-54-297 0 0,-497 50 50 0 0,-106 5-37 0 0,-22 0-85 0 0,0 2 1 0 0,1 1 0 0 0,-1 2-1 0 0,0 0 1 0 0,37 8 0 0 0,-107-1-1109 0 0,-172 1-125 0 0,110-7 1275 0 0,1 4 0 0 0,-156 30 0 0 0,-81 51 620 0 0,1024-231 240 0 0,-606 137-1374 0 0,-37 6 95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41.70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148 233 2984 0 0,'-15'-5'200'0'0,"0"2"0"0"0,-1 0 0 0 0,1 0-1 0 0,0 2 1 0 0,-1 0 0 0 0,0 0 0 0 0,-24 3-1 0 0,316-51 412 0 0,152-33-612 0 0,-86 13-673 0 0,-288 60 226 0 0,-1 1-118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42.120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2 285 3896 0 0,'0'0'-2'0'0,"0"0"-1"0"0,0 0 0 0 0,0 0 1 0 0,-1 0-1 0 0,1-1 0 0 0,0 1 1 0 0,0 0-1 0 0,0 0 1 0 0,0 0-1 0 0,0-1 0 0 0,0 1 1 0 0,0 0-1 0 0,0 0 0 0 0,-1 0 1 0 0,1-1-1 0 0,0 1 0 0 0,0 0 1 0 0,0 0-1 0 0,0-1 0 0 0,0 1 1 0 0,0 0-1 0 0,0 0 0 0 0,0 0 1 0 0,0-1-1 0 0,1 1 0 0 0,-1 0 1 0 0,0 0-1 0 0,0-1 1 0 0,0 1-1 0 0,0 0 0 0 0,0 0 1 0 0,0 0-1 0 0,0-1 0 0 0,0 1 1 0 0,1 0-1 0 0,-1 0 0 0 0,0 0 1 0 0,0 0-1 0 0,0 0 0 0 0,0-1 1 0 0,1 1-1 0 0,-1 0 0 0 0,0 0 1 0 0,0 0-1 0 0,0 0 1 0 0,1 0-1 0 0,-1 0 0 0 0,0-1 1 0 0,11-10-39 0 0,12-1 15 0 0,0 1-1 0 0,0 0 1 0 0,40-11-1 0 0,-11 4 21 0 0,80-25 26 0 0,2 5-1 0 0,1 7 0 0 0,2 5 0 0 0,150-8 0 0 0,-230 27-70 0 0,55-1 71 0 0,-141 6-183 0 0,16 1 201 0 0,-1 1 0 0 0,0-1 0 0 0,0 2 0 0 0,-20 3 0 0 0,30-3-145 0 0,1 1 0 0 0,-1-1 1 0 0,1 1-1 0 0,0 0 1 0 0,0 0-1 0 0,0 0 1 0 0,-4 3-1 0 0,2-2-234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47.41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21 3 1892 0 0,'0'0'-2'0'0,"0"-1"-1"0"0,-1 1 0 0 0,1 0 1 0 0,0 0-1 0 0,-1-1 1 0 0,1 1-1 0 0,-1 0 1 0 0,1 0-1 0 0,0 0 0 0 0,-1 0 1 0 0,1 0-1 0 0,-1-1 1 0 0,1 1-1 0 0,0 0 0 0 0,-1 0 1 0 0,1 0-1 0 0,-1 0 1 0 0,1 0-1 0 0,-1 0 1 0 0,1 0-1 0 0,-1 0 0 0 0,1 1 1 0 0,0-1-1 0 0,-1 0 1 0 0,1 0-1 0 0,-1 0 1 0 0,1 0-1 0 0,0 0 0 0 0,-1 1 1 0 0,1-1-1 0 0,0 0 1 0 0,-1 0-1 0 0,1 1 1 0 0,0-1-1 0 0,-1 1 0 0 0,-6 18 6 0 0,8 25 39 0 0,98 502 158 0 0,-93-523-191 0 0,54 231-164 0 0,-45-199-27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48.24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1023 840 0 0,'0'-2'6'0'0,"1"0"0"0"0,0 0 0 0 0,-1 0 0 0 0,1 0 0 0 0,0 0 0 0 0,0 0 1 0 0,0 0-1 0 0,0 1 0 0 0,0-1 0 0 0,1 0 0 0 0,-1 1 0 0 0,1-1 0 0 0,-1 1 0 0 0,1-1 0 0 0,-1 1 0 0 0,3-2 0 0 0,29-19 141 0 0,261-129 858 0 0,13 25-433 0 0,-154 64-426 0 0,750-274 104 0 0,26 90-164 0 0,-855 231-83 0 0,0 3 0 0 0,1 4 0 0 0,93 0 1 0 0,-143 9-58 0 0,-18-3 261 0 0,-15-2 621 0 0,15 32-682 0 0,155 556-185 0 0,-106-360 17 0 0,-29-118 35 0 0,76 281-10 0 0,25-11-15 0 0,-106-331 26 0 0,-15-32-7 0 0,0 0 0 0 0,6 21 1 0 0,-64-51 30 0 0,37 14-42 0 0,0 1 0 0 0,0 0 1 0 0,0 1-1 0 0,0 0 1 0 0,-1 2-1 0 0,1-1 0 0 0,-19 5 1 0 0,-102 25-8 0 0,103-22 14 0 0,-357 95-8 0 0,-646 149 527 0 0,801-207-98 0 0,-438 102 67 0 0,665-145-515 0 0,-17 6-173 0 0,24-8 168 0 0,-1 0 1 0 0,1 0-1 0 0,0 0 1 0 0,-1 1-1 0 0,1-1 0 0 0,0 0 1 0 0,0 0-1 0 0,-1 1 1 0 0,1-1-1 0 0,0 0 1 0 0,0 1-1 0 0,-1-1 1 0 0,1 0-1 0 0,0 0 0 0 0,0 1 1 0 0,0-1-1 0 0,0 0 1 0 0,0 1-1 0 0,-1-1 1 0 0,1 1-1 0 0,0-1 0 0 0,0 0 1 0 0,0 1-1 0 0,0-1 1 0 0,0 0-1 0 0,0 1 1 0 0,0-1-1 0 0,0 0 1 0 0,0 1-1 0 0,1-1 0 0 0,-1 0 1 0 0,0 1-1 0 0,0-1 1 0 0,0 0-1 0 0,0 1 1 0 0,0-1-1 0 0,1 0 0 0 0,-1 1 1 0 0,0-1-1 0 0,0 0 1 0 0,0 1-1 0 0,1-1 1 0 0,-1 0-1 0 0,0 0 1 0 0,0 1-1 0 0,1-1 0 0 0,-1 0 1 0 0,0 0-1 0 0,1 0 1 0 0,-1 1-1 0 0,0-1 1 0 0,1 0-1 0 0,-1 0 0 0 0,0 0 1 0 0,1 0-1 0 0,7 6-643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49.51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68 174 1184 0 0,'3'-3'287'0'0,"1"1"-1"0"0,-1 0 1 0 0,0 0-1 0 0,1 0 1 0 0,-1 0 0 0 0,1 1-1 0 0,5-2 1 0 0,3-2-31 0 0,56-27-99 0 0,1 3 0 0 0,2 4 0 0 0,128-30-1 0 0,-197 55-160 0 0,11-4-17 0 0,0 2 0 0 0,1 0 0 0 0,-1 0 1 0 0,0 1-1 0 0,21 2 0 0 0,-34-1 18 0 0,0 0 1 0 0,0 0-1 0 0,0 0 0 0 0,1 0 0 0 0,-1 0 1 0 0,0 0-1 0 0,0 0 0 0 0,0 0 1 0 0,0 0-1 0 0,0 0 0 0 0,0 0 0 0 0,0 0 1 0 0,0 0-1 0 0,0 0 0 0 0,1 0 0 0 0,-1 0 1 0 0,0 0-1 0 0,0 0 0 0 0,0 0 1 0 0,0 0-1 0 0,0 0 0 0 0,0 1 0 0 0,0-1 1 0 0,0 0-1 0 0,0 0 0 0 0,0 0 1 0 0,0 0-1 0 0,0 0 0 0 0,0 0 0 0 0,0 0 1 0 0,0 0-1 0 0,0 0 0 0 0,1 1 0 0 0,-1-1 1 0 0,0 0-1 0 0,0 0 0 0 0,0 0 1 0 0,0 0-1 0 0,0 0 0 0 0,0 0 0 0 0,0 0 1 0 0,-1 0-1 0 0,1 1 0 0 0,0-1 1 0 0,0 0-1 0 0,0 0 0 0 0,0 0 0 0 0,0 0 1 0 0,0 0-1 0 0,0 0 0 0 0,0 0 0 0 0,0 0 1 0 0,0 0-1 0 0,0 1 0 0 0,0-1 1 0 0,0 0-1 0 0,0 0 0 0 0,0 0 0 0 0,0 0 1 0 0,-1 0-1 0 0,1 0 0 0 0,0 0 1 0 0,0 0-1 0 0,0 0 0 0 0,0 0 0 0 0,0 0 1 0 0,0 0-1 0 0,-12 9-154 0 0,-16 5-88 0 0,-94 34-44 0 0,-2-6-1 0 0,-189 39 0 0 0,292-79 615 0 0,19-4-7 0 0,12-4-136 0 0,54-20-165 0 0,0 3 1 0 0,2 3 0 0 0,84-14 0 0 0,-107 25-273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7:49.92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9 2 3072 0 0,'-9'-2'-21'0'0,"26"11"12"0"0,31 12 107 0 0,-20-13-21 0 0,1 0 1 0 0,55 5-1 0 0,-52-9-36 0 0,0 2 0 0 0,35 10 0 0 0,-66-16-34 0 0,0 0-1 0 0,-1 0 1 0 0,1 1-1 0 0,0-1 1 0 0,0 0-1 0 0,0 1 1 0 0,0-1-1 0 0,0 0 1 0 0,-1 1-1 0 0,1-1 1 0 0,0 1 0 0 0,0 0-1 0 0,-1-1 1 0 0,1 1-1 0 0,0 0 1 0 0,-1-1-1 0 0,1 1 1 0 0,-1 0-1 0 0,1 0 1 0 0,-1-1 0 0 0,1 1-1 0 0,-1 0 1 0 0,1 0-1 0 0,-1 0 1 0 0,0 0-1 0 0,0 0 1 0 0,1 0-1 0 0,-1 0 1 0 0,0-1 0 0 0,0 3-1 0 0,0 0 15 0 0,-1-1 1 0 0,0 1-1 0 0,1 0 1 0 0,-1-1-1 0 0,0 1 0 0 0,-1-1 1 0 0,1 1-1 0 0,0-1 0 0 0,-1 0 1 0 0,-2 4-1 0 0,-6 5 48 0 0,1 0 0 0 0,-1-1 0 0 0,-13 10 0 0 0,-1-2-198 0 0,-32 20 0 0 0,22-19-338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8:18.86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59 143 3312 0 0,'-59'-8'696'0'0,"178"4"-417"0"0,146-23 0 0 0,119-40-405 0 0,-332 57 129 0 0,20-3-225 0 0,-2-1-195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8:19.127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19 149 4940 0 0,'-13'7'2'0'0,"7"-3"-161"0"0,22 0 15 0 0,6 0 127 0 0,1-2-1 0 0,-1 0 1 0 0,0-1-1 0 0,1-2 1 0 0,28-4-1 0 0,114-25 101 0 0,-113 19-78 0 0,372-86-444 0 0,-381 87 213 0 0,34-9-259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8:12.66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52 528 4056 0 0,'-5'0'122'0'0,"0"1"-1"0"0,1-1 0 0 0,-1 0 0 0 0,0-1 0 0 0,1 1 0 0 0,-1-1 0 0 0,1 0 1 0 0,-1 0-1 0 0,-5-2 0 0 0,11 2-43 0 0,0 0 0 0 0,0-1 0 0 0,0 1 1 0 0,0 0-1 0 0,1 0 0 0 0,-1 0 0 0 0,0 0 0 0 0,0 0 0 0 0,1 0 1 0 0,-1 0-1 0 0,1 0 0 0 0,1 0 0 0 0,1-2 25 0 0,23-14-17 0 0,1 1 0 0 0,1 2 0 0 0,40-16 0 0 0,98-25 380 0 0,-108 37-293 0 0,197-60 385 0 0,221-74-122 0 0,-90 33-3130 0 0,-368 114 1756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8:13.00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47 304 4376 0 0,'-7'5'23'0'0,"1"0"-1"0"0,-1 0 1 0 0,0-1 0 0 0,-13 7-1 0 0,21-11-21 0 0,-1 1 0 0 0,0-1 0 0 0,0 1 0 0 0,1-1 0 0 0,-1 1 0 0 0,0-1 0 0 0,1 1 0 0 0,-1-1 0 0 0,1 1 0 0 0,-1-1 0 0 0,1 0 0 0 0,-1 1 0 0 0,1-1 0 0 0,-1 1 0 0 0,1-1 0 0 0,-1 0 0 0 0,1 0 0 0 0,-1 1 0 0 0,1-1 0 0 0,-1 0 0 0 0,1 0 0 0 0,0 0 0 0 0,-1 0 0 0 0,1 1 0 0 0,0-1-1 0 0,-1 0 1 0 0,1 0 0 0 0,0 0 0 0 0,25 7 10 0 0,9-6 29 0 0,0 0 1 0 0,0-2 0 0 0,51-9-1 0 0,104-28 239 0 0,-143 27-194 0 0,711-186 1528 0 0,-395 103-1257 0 0,-360 93-527 0 0,-5 2-102 0 0,-9 0-419 0 0,0 1 61 0 0,0-1-117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8:26.94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28 355 3644 0 0,'-10'-13'320'0'0,"9"12"-240"0"0,1 0-1 0 0,-1 0 0 0 0,1 0 0 0 0,-1 0 0 0 0,0 0 1 0 0,0 1-1 0 0,1-1 0 0 0,-1 0 0 0 0,0 0 0 0 0,0 0 0 0 0,0 1 1 0 0,0-1-1 0 0,0 0 0 0 0,0 1 0 0 0,0-1 0 0 0,-2 0 230 0 0,2-3 219 0 0,6 24-687 0 0,6 21 170 0 0,64 207-54 0 0,-71-238 45 0 0,-4-8 14 0 0,0 0 0 0 0,1 0 0 0 0,-1 0 0 0 0,1 0 0 0 0,0 0 0 0 0,0 0 0 0 0,0 0 0 0 0,0 0 0 0 0,0 0 0 0 0,0-1 0 0 0,1 1 0 0 0,-1 0 0 0 0,3 1 398 0 0,12-30 832 0 0,54-145-216 0 0,104-221-983 0 0,-171 387-130 0 0,-1 2-72 0 0,1 1 0 0 0,-1-1-1 0 0,0 1 1 0 0,0-1-1 0 0,-1 0 1 0 0,1 0-1 0 0,-1 0 1 0 0,0 0-1 0 0,0 0 1 0 0,0 0-1 0 0,-1 0 1 0 0,1 0-1 0 0,-1 0 1 0 0,0-1-1 0 0,0-3 1 0 0,-4 3-803 0 0,-2 4-102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8:27.24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10 28 3100 0 0,'-2'7'36'0'0,"0"-1"-1"0"0,1 0 1 0 0,-1 0-1 0 0,1 1 1 0 0,1-1-1 0 0,-1 1 1 0 0,1-1-1 0 0,0 1 1 0 0,0-1 0 0 0,1 0-1 0 0,0 1 1 0 0,0-1-1 0 0,0 1 1 0 0,4 7-1 0 0,3 13 72 0 0,1 0 1 0 0,15 27-1 0 0,-23-50-54 0 0,1-1-1 0 0,0 1 0 0 0,0 0 1 0 0,0-1-1 0 0,0 0 1 0 0,0 1-1 0 0,1-1 1 0 0,0 0-1 0 0,-1 0 1 0 0,1 0-1 0 0,1-1 1 0 0,-1 1-1 0 0,0-1 1 0 0,0 0-1 0 0,1 1 1 0 0,-1-2-1 0 0,5 3 1 0 0,-4-3-13 0 0,-1-1 1 0 0,1 1-1 0 0,-1-1 1 0 0,1 0-1 0 0,-1 0 1 0 0,1-1 0 0 0,-1 1-1 0 0,1-1 1 0 0,-1 1-1 0 0,1-1 1 0 0,-1 0 0 0 0,1 0-1 0 0,-1-1 1 0 0,0 1-1 0 0,0-1 1 0 0,0 1 0 0 0,0-1-1 0 0,0 0 1 0 0,0 0-1 0 0,3-3 1 0 0,30-27-46 0 0,-1-1 1 0 0,-2-2 0 0 0,51-68-1 0 0,-67 80-159 0 0,20-25-338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8:32.492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1 482 5076 0 0,'0'0'1'0'0,"0"-1"0"0"0,0 1 0 0 0,-1-1 0 0 0,1 1 0 0 0,0-1 0 0 0,0 1 0 0 0,0-1 0 0 0,0 1-1 0 0,0-1 1 0 0,0 1 0 0 0,0-1 0 0 0,0 1 0 0 0,1-1 0 0 0,-1 1 0 0 0,0-1 0 0 0,0 1 0 0 0,0-1-1 0 0,0 1 1 0 0,1 0 0 0 0,-1-1 0 0 0,0 1 0 0 0,0-1 0 0 0,1 1 0 0 0,-1-1 0 0 0,0 1 0 0 0,1 0-1 0 0,-1-1 1 0 0,0 1 0 0 0,1 0 0 0 0,-1 0 0 0 0,1-1 0 0 0,-1 1 0 0 0,1 0 0 0 0,13 9-98 0 0,9 25-10 0 0,-20-27 258 0 0,1 0-1 0 0,0 0 0 0 0,0-1 1 0 0,0 1-1 0 0,1-1 1 0 0,0 0-1 0 0,1 0 1 0 0,-1-1-1 0 0,1 1 0 0 0,9 5 1 0 0,-11-8-65 0 0,0 0 0 0 0,0 0 0 0 0,1-1-1 0 0,0 0 1 0 0,-1 0 0 0 0,1 0 0 0 0,0 0 0 0 0,0-1 0 0 0,5 1 0 0 0,-7-2 4 0 0,1 0 0 0 0,-1 0 1 0 0,1 0-1 0 0,-1-1 0 0 0,1 1 1 0 0,-1-1-1 0 0,1 0 0 0 0,-1 0 1 0 0,0 0-1 0 0,1-1 0 0 0,-1 1 1 0 0,0-1-1 0 0,0 0 0 0 0,3-2 0 0 0,33-23 493 0 0,-1-2-1 0 0,43-43 0 0 0,63-77 5 0 0,-60 59-544 0 0,146-129-2093 0 0,-226 215 957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8:33.037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15 324 1836 0 0,'-3'11'27'0'0,"-8"56"99"0"0,11-62-89 0 0,-1 0 1 0 0,1-1 0 0 0,0 1-1 0 0,1 0 1 0 0,-1-1 0 0 0,1 1 0 0 0,0-1-1 0 0,0 1 1 0 0,1-1 0 0 0,-1 1-1 0 0,1-1 1 0 0,2 5 0 0 0,-2-7 3 0 0,0 0 0 0 0,-1-1 1 0 0,1 1-1 0 0,0 0 0 0 0,0-1 0 0 0,0 1 1 0 0,0-1-1 0 0,1 0 0 0 0,-1 0 0 0 0,0 0 1 0 0,0 0-1 0 0,1 0 0 0 0,-1 0 0 0 0,1-1 0 0 0,-1 1 1 0 0,1-1-1 0 0,-1 0 0 0 0,1 1 0 0 0,-1-1 1 0 0,1 0-1 0 0,-1 0 0 0 0,1-1 0 0 0,2 0 1 0 0,9-1 192 0 0,0 0-1 0 0,23-8 1 0 0,-31 8-166 0 0,56-19 980 0 0,118-56 0 0 0,51-50 923 0 0,-28 15-424 0 0,-148 84-1312 0 0,-20 12-197 0 0,-1-2 0 0 0,49-34 1 0 0,-72 40 4 0 0,-11 12-88 0 0,0-1 0 0 0,0 1 0 0 0,0 0 0 0 0,0 0-1 0 0,0-1 1 0 0,0 1 0 0 0,0 0 0 0 0,0 0 0 0 0,0 0 0 0 0,0-1 0 0 0,0 1 0 0 0,-1 0 0 0 0,1 0 0 0 0,0-1 0 0 0,0 1 0 0 0,0 0 0 0 0,0 0 0 0 0,-1 0 0 0 0,1 0 0 0 0,0-1 0 0 0,0 1 0 0 0,0 0 0 0 0,0 0 0 0 0,-1 0 0 0 0,1 0-1 0 0,0 0 1 0 0,0 0 0 0 0,-1-1 0 0 0,1 1 0 0 0,0 0 0 0 0,0 0 0 0 0,-1 0 0 0 0,1 0 0 0 0,0 0 0 0 0,-31 1-3677 0 0,25 0 2888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9:00.58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0 534 2104 0 0,'3'-4'10'0'0,"0"-1"-1"0"0,1 1 0 0 0,-1-1 1 0 0,1 1-1 0 0,0 0 1 0 0,0 1-1 0 0,0-1 1 0 0,0 1-1 0 0,6-4 0 0 0,49-25 426 0 0,-32 18-192 0 0,262-134 519 0 0,314-113 1 0 0,-550 242-1163 0 0,-4 2-85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9:00.847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36 407 4472 0 0,'-6'4'11'0'0,"4"-3"-10"0"0,1 1-1 0 0,-1-1 0 0 0,0 0 1 0 0,0 0-1 0 0,1 0 0 0 0,-1 0 1 0 0,0 0-1 0 0,0-1 0 0 0,0 1 0 0 0,0 0 1 0 0,0-1-1 0 0,0 0 0 0 0,-4 1 1 0 0,8-2-4 0 0,-1-1 0 0 0,0 1 1 0 0,1 0-1 0 0,-1 0 0 0 0,0 0 0 0 0,1 0 1 0 0,-1 0-1 0 0,1 0 0 0 0,-1 0 1 0 0,1 1-1 0 0,2-2 0 0 0,678-275 135 0 0,-385 167-565 0 0,-227 88-65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9:02.40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12 338 2664 0 0,'-7'-11'544'0'0,"3"2"1281"0"0,20-3-1231 0 0,44-16-182 0 0,2 3-1 0 0,83-22 0 0 0,136-21 463 0 0,-202 51-763 0 0,526-97-1455 0 0,-557 107 471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9:02.84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196 45 1136 0 0,'-53'15'561'0'0,"-79"13"0"0"0,121-29-96 0 0,19-4-236 0 0,18-7-103 0 0,27-6-231 0 0,1 2 1 0 0,61-9 0 0 0,-63 15-173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9:16.75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11 694 4248 0 0,'-10'-28'2362'0'0,"10"48"-2223"0"0,1 33-90 0 0,-1-25-20 0 0,1-1 0 0 0,1 1 0 0 0,2 0 0 0 0,10 41 0 0 0,-13-65-16 0 0,1 1 0 0 0,0-1 0 0 0,0 1 0 0 0,1-1 0 0 0,0 0 0 0 0,-1 0 0 0 0,1 0-1 0 0,4 4 1 0 0,-6-7-3 0 0,0 0 1 0 0,0 0-1 0 0,1 0 0 0 0,-1 0 0 0 0,0 0 0 0 0,0 0 0 0 0,1 0 1 0 0,-1 0-1 0 0,0 0 0 0 0,1-1 0 0 0,-1 1 0 0 0,0 0 0 0 0,1-1 1 0 0,-1 0-1 0 0,1 1 0 0 0,-1-1 0 0 0,1 0 0 0 0,-1 1 0 0 0,1-1 0 0 0,0 0 1 0 0,-1 0-1 0 0,1-1 0 0 0,-1 1 0 0 0,1 0 0 0 0,-1 0 0 0 0,1-1 1 0 0,-1 1-1 0 0,1-1 0 0 0,1 0 0 0 0,19-14 56 0 0,0 0-1 0 0,-2-2 1 0 0,1-1-1 0 0,24-28 1 0 0,-23 23-51 0 0,108-107 43 0 0,354-346 572 0 0,-429 423-573 0 0,3 2 0 0 0,102-69 0 0 0,-145 113-235 0 0,-10 10-750 0 0,-15 20-1023 0 0,1-8 1026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9:17.13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54 509 3864 0 0,'-1'1'1'0'0,"-1"-1"0"0"0,1 1 0 0 0,-1-1 0 0 0,1 1-1 0 0,0 0 1 0 0,-1 0 0 0 0,1-1 0 0 0,0 1 0 0 0,0 0 0 0 0,-1 0-1 0 0,1 0 1 0 0,0 0 0 0 0,0 0 0 0 0,0 1 0 0 0,0-1-1 0 0,1 0 1 0 0,-1 0 0 0 0,0 1 0 0 0,0-1 0 0 0,1 0 0 0 0,-1 1-1 0 0,1-1 1 0 0,-1 1 0 0 0,1-1 0 0 0,0 1 0 0 0,-1 1-1 0 0,-9 49-13 0 0,9-42 5 0 0,-3 17 25 0 0,-1 1-4 0 0,-2 48 0 0 0,7-70-8 0 0,0 1 0 0 0,0-1-1 0 0,1 0 1 0 0,0 0 0 0 0,0 1-1 0 0,0-1 1 0 0,1 0 0 0 0,-1 0-1 0 0,2 0 1 0 0,-1-1 0 0 0,1 1-1 0 0,0-1 1 0 0,5 9 0 0 0,-6-12 6 0 0,-1-1 0 0 0,1 0 1 0 0,0 1-1 0 0,0-1 0 0 0,-1 0 1 0 0,1 0-1 0 0,0 0 0 0 0,0 0 1 0 0,0-1-1 0 0,0 1 0 0 0,0-1 1 0 0,0 1-1 0 0,0-1 0 0 0,1 1 1 0 0,-1-1-1 0 0,0 0 0 0 0,0 0 1 0 0,0 0-1 0 0,0 0 0 0 0,0-1 1 0 0,0 1-1 0 0,1-1 0 0 0,-1 1 1 0 0,0-1-1 0 0,0 0 1 0 0,0 1-1 0 0,2-2 0 0 0,7-3 114 0 0,1-1 0 0 0,-1 0-1 0 0,12-8 1 0 0,-23 14-121 0 0,67-49 402 0 0,-2-3-1 0 0,64-66 0 0 0,-67 59-277 0 0,433-408-1014 0 0,-440 420-696 0 0,-45 37 872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09:23.200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268 1 4152 0 0,'-9'0'34'0'0,"-1"1"0"0"0,1 0 0 0 0,0 1 0 0 0,0 0-1 0 0,0 0 1 0 0,0 1 0 0 0,0 0 0 0 0,0 0 0 0 0,1 1-1 0 0,-1 1 1 0 0,1-1 0 0 0,0 1 0 0 0,0 1-1 0 0,1-1 1 0 0,0 1 0 0 0,0 1 0 0 0,0-1 0 0 0,-11 16-1 0 0,8-9 25 0 0,0 2-1 0 0,1 0 0 0 0,1 0 1 0 0,0 0-1 0 0,1 1 0 0 0,0 0 1 0 0,2 1-1 0 0,0-1 0 0 0,-4 25 1 0 0,1 1-27 0 0,2 2 1 0 0,2-1-1 0 0,2 77 1 0 0,3-106-29 0 0,0-1 0 0 0,1 1 0 0 0,1-1 0 0 0,0 0 1 0 0,1 0-1 0 0,0 0 0 0 0,1 0 0 0 0,1-1 0 0 0,0 0 0 0 0,0 0 1 0 0,1-1-1 0 0,1 1 0 0 0,0-1 0 0 0,0-1 0 0 0,1 0 1 0 0,16 14-1 0 0,-12-14-20 0 0,0 0 1 0 0,1 0 0 0 0,0-2-1 0 0,1 1 1 0 0,0-2 0 0 0,1 0-1 0 0,-1-1 1 0 0,29 7-1 0 0,-18-7 9 0 0,-1-2 0 0 0,0-1 0 0 0,1-1-1 0 0,-1-1 1 0 0,31-3 0 0 0,-4-4 19 0 0,-1-2 0 0 0,0-3 0 0 0,-1-2 0 0 0,0-2 0 0 0,52-23-1 0 0,-60 21-12 0 0,7-2-34 0 0,0-2-1 0 0,-2-2 1 0 0,65-42-1 0 0,-109 64 33 0 0,-1-1 0 0 0,0 1 0 0 0,0-1 0 0 0,0 0 0 0 0,0 0 0 0 0,0 0 0 0 0,0 1 0 0 0,-1-2-1 0 0,1 1 1 0 0,-1 0 0 0 0,1 0 0 0 0,-1 0 0 0 0,0-1 0 0 0,0 1 0 0 0,0-1 0 0 0,0 1-1 0 0,0 0 1 0 0,-1-1 0 0 0,1 0 0 0 0,-1 1 0 0 0,1-4 0 0 0,-2 2 1 0 0,1 1-1 0 0,-1 0 1 0 0,0 0 0 0 0,0 0 0 0 0,0-1 0 0 0,0 1-1 0 0,-1 0 1 0 0,1 0 0 0 0,-1 1 0 0 0,0-1 0 0 0,0 0 0 0 0,0 0-1 0 0,0 1 1 0 0,-4-4 0 0 0,-3-2 26 0 0,0 0 0 0 0,-1 1 0 0 0,0 0 0 0 0,0 0 0 0 0,0 1 0 0 0,-1 1 0 0 0,0 0 0 0 0,-14-4 0 0 0,-17-2 288 0 0,-1 2-1 0 0,1 2 0 0 0,-2 2 1 0 0,1 2-1 0 0,-47 2 0 0 0,85 2-243 0 0,-21 0 210 0 0,26-1-275 0 0,-1 0 1 0 0,1 0-1 0 0,0 0 0 0 0,-1 0 0 0 0,1 0 1 0 0,0 0-1 0 0,-1 0 0 0 0,1 0 0 0 0,0 0 1 0 0,-1 0-1 0 0,1 0 0 0 0,0 0 0 0 0,-1 1 0 0 0,1-1 1 0 0,0 0-1 0 0,0 0 0 0 0,-1 0 0 0 0,1 0 1 0 0,0 1-1 0 0,-1-1 0 0 0,1 0 0 0 0,0 0 1 0 0,0 0-1 0 0,0 1 0 0 0,-1-1 0 0 0,1 0 1 0 0,0 0-1 0 0,0 1 0 0 0,0-1 0 0 0,-1 0 1 0 0,1 1-1 0 0,0-1 0 0 0,0 0 0 0 0,0 0 1 0 0,0 1-1 0 0,0-1 0 0 0,0 0 0 0 0,0 1 1 0 0,0-1-1 0 0,0 0 0 0 0,0 1 0 0 0,0-1 1 0 0,0 0-1 0 0,0 1 0 0 0,0-1 0 0 0,0 0 1 0 0,0 1-1 0 0,0-1 0 0 0,0 0 0 0 0,0 1 1 0 0,1-1-1 0 0,-1 0 0 0 0,0 0 0 0 0,0 1 1 0 0,0-1-1 0 0,0 0 0 0 0,1 1 0 0 0,13 17 23 0 0,1 0 1 0 0,0-1-1 0 0,1 0 0 0 0,25 19 0 0 0,-12-16-44 0 0,0-2 0 0 0,54 25 0 0 0,-49-27 11 0 0,-1 1 1 0 0,33 24-1 0 0,-63-39 11 0 0,0 0 0 0 0,-1 0 0 0 0,1 0 0 0 0,-1 1 0 0 0,1-1 0 0 0,-1 1 1 0 0,0-1-1 0 0,0 1 0 0 0,0 0 0 0 0,0 0 0 0 0,-1-1 0 0 0,1 1 0 0 0,-1 1 0 0 0,0-1 1 0 0,0 0-1 0 0,0 0 0 0 0,1 7 0 0 0,-2-6-1 0 0,0 1 1 0 0,0-1-1 0 0,-1 0 1 0 0,1 1-1 0 0,-1-1 1 0 0,0 1-1 0 0,0-1 1 0 0,-1 0-1 0 0,1 0 1 0 0,-1 0 0 0 0,-4 8-1 0 0,-4 2-61 0 0,-1 1 1 0 0,0-1-1 0 0,-1-1 1 0 0,0 0-1 0 0,-21 17 0 0 0,4-6-832 0 0,-52 33 0 0 0,49-37 84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03.96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8 344 4376 0 0,'0'0'53'0'0,"-1"0"-1"0"0,0-1 0 0 0,1 1 0 0 0,-1-1 0 0 0,1 1 0 0 0,-1-1 0 0 0,1 1 0 0 0,0-1 1 0 0,-1 1-1 0 0,1-1 0 0 0,-1 1 0 0 0,1-1 0 0 0,0 1 0 0 0,0-1 0 0 0,-1 0 0 0 0,1 1 1 0 0,0-1-1 0 0,0 0 0 0 0,0 1 0 0 0,-1-1 0 0 0,1 1 0 0 0,0-1 0 0 0,0-1 0 0 0,1 3-27 0 0,0 0 0 0 0,-1-1 0 0 0,1 1 0 0 0,0 0 0 0 0,-1-1 0 0 0,1 1 0 0 0,-1 0 0 0 0,1 0 0 0 0,-1 0 0 0 0,0 0 0 0 0,1-1-1 0 0,-1 1 1 0 0,0 0 0 0 0,0 0 0 0 0,1 0 0 0 0,-1 0 0 0 0,0 0 0 0 0,0 0 0 0 0,0 0 0 0 0,0 0 0 0 0,0 0 0 0 0,0 1 0 0 0,8 62 54 0 0,-6-38-67 0 0,1-1 0 0 0,1 1 0 0 0,2-1 0 0 0,0 1 0 0 0,12 28 1 0 0,-17-53 3 0 0,0 1 1 0 0,0 0 0 0 0,0 0-1 0 0,0 0 1 0 0,1 0 0 0 0,-1-1-1 0 0,0 1 1 0 0,1-1 0 0 0,-1 1-1 0 0,1-1 1 0 0,-1 1 0 0 0,1-1-1 0 0,0 0 1 0 0,-1 0 0 0 0,1 0-1 0 0,0 0 1 0 0,0 0 0 0 0,0 0-1 0 0,0-1 1 0 0,0 1 0 0 0,0 0-1 0 0,0-1 1 0 0,0 0 0 0 0,0 1-1 0 0,0-1 1 0 0,0 0 0 0 0,0 0-1 0 0,1 0 1 0 0,-1 0 0 0 0,0-1-1 0 0,0 1 1 0 0,0-1 0 0 0,0 1-1 0 0,0-1 1 0 0,0 0 0 0 0,0 1-1 0 0,0-1 1 0 0,0 0 0 0 0,1-2-1 0 0,11-4 50 0 0,0-2 0 0 0,0 1 0 0 0,-2-2 0 0 0,15-12 0 0 0,-13 10-60 0 0,187-163-21 0 0,-117 98-8 0 0,4 3 0 0 0,100-64 0 0 0,-157 120-265 0 0,0 1-1 0 0,2 2 0 0 0,44-15 1 0 0,-62 25-461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04.53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0 208 4056 0 0,'3'3'-4'0'0,"-1"-1"0"0"0,0 0-1 0 0,0 1 1 0 0,0 0-1 0 0,0-1 1 0 0,0 1 0 0 0,0 0-1 0 0,-1 0 1 0 0,3 4-1 0 0,16 35 64 0 0,38 64 277 0 0,-37-69-193 0 0,-20-34-117 0 0,1-1 0 0 0,-1 1-1 0 0,1-1 1 0 0,0 0-1 0 0,0 0 1 0 0,0 0-1 0 0,0 0 1 0 0,1 0-1 0 0,-1 0 1 0 0,0 0 0 0 0,1-1-1 0 0,-1 1 1 0 0,1-1-1 0 0,0 0 1 0 0,-1 0-1 0 0,1 0 1 0 0,0 0-1 0 0,0 0 1 0 0,0-1 0 0 0,-1 1-1 0 0,1-1 1 0 0,0 0-1 0 0,0 0 1 0 0,0 0-1 0 0,0 0 1 0 0,0 0-1 0 0,4-1 1 0 0,8-2 36 0 0,0-1 0 0 0,-1 0-1 0 0,0-1 1 0 0,17-8 0 0 0,-15 6-38 0 0,51-26 73 0 0,-2-2 1 0 0,-1-4-1 0 0,83-64 1 0 0,31-20 22 0 0,-156 109-93 0 0,-1 2 1 0 0,2 1 0 0 0,0 1-1 0 0,0 0 1 0 0,1 2 0 0 0,0 1-1 0 0,44-8 1 0 0,-66 15-540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15.17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10 312 4056 0 0,'0'1'1'0'0,"-1"-1"0"0"0,1 0 0 0 0,0 0 0 0 0,0 0-1 0 0,0 1 1 0 0,-1-1 0 0 0,1 0 0 0 0,0 0 0 0 0,0 0 0 0 0,-1 0-1 0 0,1 0 1 0 0,0 0 0 0 0,0 1 0 0 0,0-1 0 0 0,-1 0 0 0 0,1 0-1 0 0,0 0 1 0 0,-1 0 0 0 0,1 0 0 0 0,0 0 0 0 0,0 0 0 0 0,-1 0-1 0 0,1 0 1 0 0,0 0 0 0 0,0 0 0 0 0,-1 0 0 0 0,1 0-1 0 0,0 0 1 0 0,0-1 0 0 0,-1 1 0 0 0,1 0 0 0 0,0 0 0 0 0,0 0-1 0 0,-1 0 1 0 0,1 0 0 0 0,0 0 0 0 0,0-1 0 0 0,8-6 27 0 0,270-73 248 0 0,433-120-226 0 0,-618 179-864 0 0,-73 16 358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15.41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15 298 3556 0 0,'-15'9'-162'0'0,"35"-13"44"0"0,-1 0 190 0 0,506-125 607 0 0,35-36-1285 0 0,-542 160 181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19.766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100 87 1648 0 0,'-38'-20'3587'0'0,"10"-1"-2425"0"0,24 18-1029 0 0,-1 1 0 0 0,1-1-1 0 0,0 0 1 0 0,0 0 0 0 0,0-1 0 0 0,-5-5 0 0 0,12 7-86 0 0,0 1 0 0 0,0 0 0 0 0,0 0 1 0 0,0 0-1 0 0,0 0 0 0 0,0 0 0 0 0,0 1 1 0 0,1-1-1 0 0,4 1 0 0 0,-6 0-15 0 0,53-6-50 0 0,0 2 0 0 0,96 7 0 0 0,-97 0 19 0 0,344 20 144 0 0,67 3-1657 0 0,-416-27 358 0 0,-33 0 393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20.030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21 3432 0 0,'20'-4'147'0'0,"0"1"0"0"0,0 1 0 0 0,0 1 0 0 0,20 1 0 0 0,10 0 258 0 0,29-4 70 0 0,533-3-410 0 0,-588 8-687 0 0,-4-1-152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26.69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5 46 2552 0 0,'-2'-14'124'0'0,"1"13"-39"0"0,1-1 0 0 0,0 1 0 0 0,-1-1 0 0 0,1 1-1 0 0,0-1 1 0 0,0 1 0 0 0,0-1 0 0 0,0 1-1 0 0,0-1 1 0 0,0 1 0 0 0,0-1 0 0 0,0 1 0 0 0,1-1-1 0 0,-1 1 1 0 0,1 0 0 0 0,0-4 0 0 0,3 1 976 0 0,-1 16-1072 0 0,18 51 225 0 0,-3 0 0 0 0,-3 1-1 0 0,11 97 1 0 0,4 18-161 0 0,-13-101 168 0 0,49 131 0 0 0,-56-191-215 0 0,-8-14-10 0 0,0-1 1 0 0,0 0 0 0 0,-1 1-1 0 0,1-1 1 0 0,-1 1 0 0 0,0-1 0 0 0,2 7-1 0 0,-3-10 22 0 0,0 0 0 0 0,0 0-1 0 0,-1 0 1 0 0,1 0-1 0 0,0 0 1 0 0,0 0 0 0 0,0 0-1 0 0,0 0 1 0 0,0 0 0 0 0,0 0-1 0 0,0 0 1 0 0,0 0-1 0 0,0 0 1 0 0,-1 0 0 0 0,1 0-1 0 0,0 0 1 0 0,0 0 0 0 0,0 0-1 0 0,0 0 1 0 0,0 0-1 0 0,0 0 1 0 0,0 0 0 0 0,0 0-1 0 0,0 0 1 0 0,-1 0 0 0 0,1 0-1 0 0,0 0 1 0 0,0 0-1 0 0,0 0 1 0 0,0 1 0 0 0,0-1-1 0 0,0 0 1 0 0,0 0 0 0 0,0 0-1 0 0,0 0 1 0 0,0 0-1 0 0,0 0 1 0 0,0 0 0 0 0,0 0-1 0 0,0 0 1 0 0,0 0 0 0 0,0 1-1 0 0,0-1 1 0 0,0 0-1 0 0,0 0 1 0 0,-8-18-204 0 0,-5-30-2643 0 0,9 35 1924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29.02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30 755 1676 0 0,'-16'11'-10'0'0,"3"-3"5"0"0,13-8 9 0 0,0 0 0 0 0,0 0 0 0 0,0 0 0 0 0,1 0 1 0 0,-1 0-1 0 0,0 0 0 0 0,0 1 0 0 0,0-1 0 0 0,0 0 0 0 0,0 0 0 0 0,0 0 1 0 0,0 0-1 0 0,0 0 0 0 0,0 0 0 0 0,0 0 0 0 0,0 0 0 0 0,0 0 1 0 0,0 0-1 0 0,0 0 0 0 0,0 0 0 0 0,0 1 0 0 0,0-1 0 0 0,0 0 0 0 0,0 0 1 0 0,0 0-1 0 0,0 0 0 0 0,0 0 0 0 0,0 0 0 0 0,0 0 0 0 0,0 0 0 0 0,0 0 1 0 0,0 0-1 0 0,0 1 0 0 0,0-1 0 0 0,0 0 0 0 0,0 0 0 0 0,0 0 0 0 0,0 0 1 0 0,0 0-1 0 0,0 0 0 0 0,0 0 0 0 0,0 0 0 0 0,0 0 0 0 0,-1 0 0 0 0,1 0 1 0 0,0 0-1 0 0,0 0 0 0 0,0 0 0 0 0,0 0 0 0 0,0 0 0 0 0,0 1 0 0 0,0-1 1 0 0,0 0-1 0 0,0 0 0 0 0,0 0 0 0 0,0 0 0 0 0,-1 0 0 0 0,1 0 1 0 0,130-15 1079 0 0,-107 11-607 0 0,1 0-1 0 0,24-9 0 0 0,-18 4-337 0 0,129-46 171 0 0,-51 15-114 0 0,261-66 82 0 0,137-50-192 0 0,-450 135-65 0 0,689-242 252 0 0,-471 174 128 0 0,-269 86 29 0 0,-8 4 355 0 0,-2-2-70 0 0,8 2-670 0 0,-6-1 4 0 0,2 13-7 0 0,30 204-111 0 0,8 287 574 0 0,-7-187-29 0 0,-28-292-462 0 0,-1-15 2 0 0,0 0-1 0 0,0 0 1 0 0,1-1 0 0 0,0 1-1 0 0,1-1 1 0 0,6 16 0 0 0,-9-24 120 0 0,1 19-81 0 0,4 1-59 0 0,-4-17 779 0 0,-2 0-639 0 0,1-3-123 0 0,0-1 0 0 0,0 0-1 0 0,0 1 1 0 0,0-1 0 0 0,0 0-1 0 0,0 0 1 0 0,0 1 0 0 0,0-1 0 0 0,0 0-1 0 0,0 1 1 0 0,0-1 0 0 0,0 0-1 0 0,0 1 1 0 0,0-1 0 0 0,0 0-1 0 0,0 0 1 0 0,0 1 0 0 0,-1-1 0 0 0,1 0-1 0 0,0 1 1 0 0,0-1 0 0 0,0 0-1 0 0,0 0 1 0 0,-1 1 0 0 0,1-1-1 0 0,0 0 1 0 0,0 0 0 0 0,-1 0 0 0 0,1 1-1 0 0,0-1 1 0 0,0 0 0 0 0,-1 0-1 0 0,-48 1 80 0 0,42-1-14 0 0,-7 1 10 0 0,-1 0-72 0 0,-180 18-1 0 0,-92 46-51 0 0,-53 9-51 0 0,202-50 86 0 0,1 5 0 0 0,-192 68 0 0 0,96-28-94 0 0,116-44 93 0 0,67-15 3 0 0,20-4-16 0 0,-11 3 9 0 0,0-2-1 0 0,-67 3 1 0 0,85-6 9 0 0,22-4-1 0 0,0 1 1 0 0,0-1-1 0 0,0 0 0 0 0,0 1 1 0 0,0-1-1 0 0,0 0 0 0 0,0 0 1 0 0,0 0-1 0 0,0 1 0 0 0,0-1 1 0 0,-1 0-1 0 0,1-1 1 0 0,0 1-1 0 0,0 0 0 0 0,0 0 1 0 0,0 0-1 0 0,-2-1 0 0 0,1 2 318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30.47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26 590 2244 0 0,'-12'4'18'0'0,"-2"0"167"0"0,31-6 10 0 0,46-9 84 0 0,-1-3-1 0 0,100-36 0 0 0,114-64 101 0 0,-201 81-218 0 0,587-271 250 0 0,-545 244-1060 0 0,-99 51 242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30.87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5 485 3340 0 0,'-5'9'-274'0'0,"18"-4"214"0"0,-3-5 107 0 0,0 0-1 0 0,-1-1 1 0 0,1 0 0 0 0,0-1-1 0 0,-1 0 1 0 0,1-1-1 0 0,-1 0 1 0 0,12-5 0 0 0,-2 2 54 0 0,495-202 1527 0 0,-335 130-1425 0 0,-108 48-169 0 0,322-127-166 0 0,-469 200-100 0 0,-40 14-1733 0 0,98-48 1406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32.03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11 17 2748 0 0,'-11'-17'3131'0'0,"19"66"-3033"0"0,24 153-42 0 0,-25-158-45 0 0,15 54 0 0 0,-12-61-21 0 0,26 80 208 0 0,82 180 0 0 0,-104-264-157 0 0,-7-13-35 0 0,-6-16-100 0 0,0 0 0 0 0,0 0 0 0 0,0 0 0 0 0,1-1 1 0 0,0 1-1 0 0,-1-1 0 0 0,5 6 0 0 0,-3-9-1011 0 0,-1-4 273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32.407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6 101 4572 0 0,'-5'-100'1292'0'0,"18"136"-1211"0"0,172 519 494 0 0,-120-423-566 0 0,-45-95-36 0 0,-8-17 77 0 0,28 36 1 0 0,6 9 113 0 0,-44-62-288 0 0,0-1 0 0 0,-1 1 1 0 0,1 0-1 0 0,0-1 0 0 0,0 1 0 0 0,0-1 0 0 0,5 4 0 0 0,-6-8-520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32.766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77 4308 0 0,'3'-11'213'0'0,"0"-1"-1"0"0,0 0 0 0 0,-1 1 1 0 0,0-19-1 0 0,0 44-116 0 0,1 1 1 0 0,0-1 0 0 0,0 0-1 0 0,10 23 1 0 0,-2-3 17 0 0,4 15-67 0 0,95 290 82 0 0,-85-275-142 0 0,3-2 0 0 0,2-1 0 0 0,47 70 0 0 0,-75-128-15 0 0,9 14-156 0 0,0-1-1 0 0,1-1 1 0 0,19 19-1 0 0,-27-33-750 0 0,-3-5 245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33.142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7 56 3740 0 0,'-6'-55'709'0'0,"17"90"-626"0"0,34 86 38 0 0,7-3-1 0 0,71 122 1 0 0,4-24 298 0 0,-104-184-424 0 0,1 0-1 0 0,1-2 1 0 0,2-1 0 0 0,38 34-1 0 0,-60-59-24 0 0,-1 0-1 0 0,1 0 0 0 0,0-1 0 0 0,0 0 0 0 0,0 0 0 0 0,0 0 0 0 0,1-1 0 0 0,-1 1 0 0 0,1-1 0 0 0,-1-1 0 0 0,12 3 0 0 0,-11-5-424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35.59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497 0 2552 0 0,'-25'2'151'0'0,"-1"0"-1"0"0,1 2 1 0 0,0 0-1 0 0,0 2 1 0 0,1 1-1 0 0,0 1 1 0 0,0 1-1 0 0,-35 19 1 0 0,44-19-91 0 0,1 0 0 0 0,0 1 0 0 0,1 1 0 0 0,0 1 0 0 0,1 0 0 0 0,0 0 0 0 0,1 1 0 0 0,0 1 0 0 0,-12 19 1 0 0,6-4-46 0 0,1 1 1 0 0,1 0 0 0 0,-20 58-1 0 0,30-69 13 0 0,1 1 0 0 0,0-1-1 0 0,1 1 1 0 0,2 0 0 0 0,0 0-1 0 0,1 0 1 0 0,0 0 0 0 0,2 0-1 0 0,1 0 1 0 0,0 0 0 0 0,1 0-1 0 0,1-1 1 0 0,14 34 0 0 0,-5-20 17 0 0,2 0 0 0 0,1 0 0 0 0,2-2 1 0 0,1 0-1 0 0,2-1 0 0 0,42 46 0 0 0,-46-57-47 0 0,1-1-1 0 0,1-1 0 0 0,0-1 1 0 0,1 0-1 0 0,1-2 0 0 0,1 0 0 0 0,-1-1 1 0 0,30 10-1 0 0,-37-17 7 0 0,1-1 1 0 0,0 0-1 0 0,0-1 0 0 0,0-1 1 0 0,0-1-1 0 0,1 0 1 0 0,-1-1-1 0 0,1-1 0 0 0,-1 0 1 0 0,1-1-1 0 0,-1-1 0 0 0,0-1 1 0 0,31-9-1 0 0,-23 4 3 0 0,0-1 0 0 0,-1-1 1 0 0,0-1-1 0 0,-1-1 0 0 0,-1-1 0 0 0,0-1 0 0 0,0-1 0 0 0,-2-1 0 0 0,24-24 1 0 0,-32 29 6 0 0,-1-1 1 0 0,0 0-1 0 0,-2-1 1 0 0,1 0-1 0 0,-1 0 1 0 0,-1-1-1 0 0,0 1 1 0 0,-1-2-1 0 0,-1 1 1 0 0,0-1-1 0 0,-1 1 1 0 0,-1-1-1 0 0,0-1 1 0 0,-1 1-1 0 0,0 0 1 0 0,-1-24-1 0 0,-3 24 48 0 0,0 0 1 0 0,0 0-1 0 0,-1 1 0 0 0,-1-1 1 0 0,-1 1-1 0 0,0 0 0 0 0,-1 0 1 0 0,0 0-1 0 0,-1 1 0 0 0,0 0 1 0 0,-15-19-1 0 0,-10-9 198 0 0,-2 2 0 0 0,-41-35 0 0 0,-2-4 64 0 0,56 53-116 0 0,-1 1 0 0 0,-2 2 0 0 0,0 0 0 0 0,-43-28 0 0 0,60 46-209 0 0,0 1 0 0 0,0-1 0 0 0,0 2 0 0 0,0-1 0 0 0,-1 1 0 0 0,1 0 0 0 0,-1 1 0 0 0,0 0 0 0 0,1 0 0 0 0,-1 0 0 0 0,0 1 0 0 0,0 1 0 0 0,1-1 0 0 0,-1 1 0 0 0,-8 2 0 0 0,4 0-28 0 0,-1 1 0 0 0,1 0 0 0 0,0 0 0 0 0,0 2 0 0 0,0-1-1 0 0,1 2 1 0 0,0-1 0 0 0,-13 11 0 0 0,-23 11-2010 0 0,33-20 1091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40.11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0 522 5284 0 0,'6'-7'-125'0'0,"1"14"45"0"0,0 3 58 0 0,34 49-50 0 0,-26-36 66 0 0,30 34 0 0 0,-40-51 24 0 0,0-2 0 0 0,0 1 0 0 0,0 0 0 0 0,0-1 0 0 0,1 0-1 0 0,-1 0 1 0 0,1-1 0 0 0,0 1 0 0 0,0-1 0 0 0,1-1-1 0 0,10 4 1 0 0,-13-5 14 0 0,0-1-1 0 0,-1 0 0 0 0,1 0 1 0 0,0 0-1 0 0,0 0 1 0 0,-1-1-1 0 0,1 0 0 0 0,0 1 1 0 0,-1-1-1 0 0,1-1 0 0 0,0 1 1 0 0,-1 0-1 0 0,1-1 1 0 0,-1 0-1 0 0,0 0 0 0 0,0 0 1 0 0,6-4-1 0 0,5-6 49 0 0,1-1 1 0 0,16-19-1 0 0,-14 14 0 0 0,251-286 265 0 0,-120 128-245 0 0,-89 116-68 0 0,-39 42-313 0 0,-1-1 0 0 0,21-27 0 0 0,-40 43-292 0 0,-2 4-165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40.476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3 135 2244 0 0,'-1'6'39'0'0,"0"0"0"0"0,1 0 0 0 0,0 0-1 0 0,0 0 1 0 0,0 0 0 0 0,1 0 0 0 0,0 0-1 0 0,0 1 1 0 0,0-2 0 0 0,1 1 0 0 0,0 0-1 0 0,0 0 1 0 0,1 0 0 0 0,-1-1 0 0 0,1 1 0 0 0,0-1-1 0 0,1 0 1 0 0,-1 0 0 0 0,8 7 0 0 0,-9-11-10 0 0,0 0 0 0 0,1 0 0 0 0,-1 0 1 0 0,0 0-1 0 0,1 0 0 0 0,-1-1 0 0 0,0 1 1 0 0,1-1-1 0 0,-1 0 0 0 0,1 1 0 0 0,-1-1 1 0 0,1 0-1 0 0,-1-1 0 0 0,1 1 0 0 0,-1 0 1 0 0,1-1-1 0 0,-1 1 0 0 0,0-1 1 0 0,1 0-1 0 0,-1 0 0 0 0,0 0 0 0 0,1 0 1 0 0,-1 0-1 0 0,0 0 0 0 0,0-1 0 0 0,0 1 1 0 0,3-4-1 0 0,7-3 63 0 0,-1-2-1 0 0,0 0 1 0 0,10-12 0 0 0,123-144-126 0 0,-119 135-338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48.190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125 182 3960 0 0,'-17'-71'4155'0'0,"57"222"-3455"0"0,27 87-672 0 0,-34-166-53 0 0,-23-54 37 0 0,13 37 1 0 0,-23-56-11 0 0,0 1 0 0 0,0 0 0 0 0,0 0 0 0 0,0 0 0 0 0,0 0 1 0 0,0 0-1 0 0,-1 0 0 0 0,1 0 0 0 0,0 0 0 0 0,0 0 0 0 0,0 0 0 0 0,0 0 1 0 0,0 0-1 0 0,0 0 0 0 0,0 0 0 0 0,0 0 0 0 0,0 0 0 0 0,0 0 0 0 0,-1 0 0 0 0,1 0 1 0 0,0 0-1 0 0,0 0 0 0 0,0 0 0 0 0,0 0 0 0 0,0 0 0 0 0,0 0 0 0 0,0 0 0 0 0,0 0 1 0 0,0 0-1 0 0,0 0 0 0 0,-1 0 0 0 0,1 0 0 0 0,0 0 0 0 0,0 0 0 0 0,0 0 0 0 0,0 0 1 0 0,0 0-1 0 0,0 1 0 0 0,0-1 0 0 0,0 0 0 0 0,0 0 0 0 0,0 0 0 0 0,0 0 1 0 0,0 0-1 0 0,0 0 0 0 0,0 0 0 0 0,0 0 0 0 0,0 0 0 0 0,0 0 0 0 0,0 0 0 0 0,0 1 1 0 0,-1-1-1 0 0,1 0 0 0 0,0 0 0 0 0,0 0 0 0 0,0 0 0 0 0,0 0 0 0 0,0 0 0 0 0,1 0 1 0 0,-1 0-1 0 0,0 0 0 0 0,0 1 0 0 0,-13-10 108 0 0,-12-14-40 0 0,24 23-75 0 0,-28-29 15 0 0,1 0 0 0 0,1-2-1 0 0,-41-61 1 0 0,55 72 25 0 0,1-1-1 0 0,2-1 1 0 0,0 0-1 0 0,1 0 0 0 0,1-1 1 0 0,1 0-1 0 0,-8-43 1 0 0,14 58-41 0 0,0 0 0 0 0,1 0 0 0 0,-1 0 0 0 0,1 1 0 0 0,1-1 0 0 0,0 0 0 0 0,0 0 0 0 0,0 1 0 0 0,1-1 0 0 0,0 1 0 0 0,1-1 0 0 0,0 1 0 0 0,0 0 0 0 0,0 0 0 0 0,1 0 0 0 0,0 0 0 0 0,0 1 0 0 0,1-1 0 0 0,0 1 0 0 0,0 0-1 0 0,0 1 1 0 0,1-1 0 0 0,0 1 0 0 0,0 0 0 0 0,0 0 0 0 0,0 1 0 0 0,1 0 0 0 0,0 0 0 0 0,0 1 0 0 0,0-1 0 0 0,0 1 0 0 0,1 1 0 0 0,-1 0 0 0 0,1 0 0 0 0,-1 0 0 0 0,11 0 0 0 0,-10 1 4 0 0,0-1 0 0 0,1 2-1 0 0,-1-1 1 0 0,1 1 0 0 0,-1 1 0 0 0,1 0-1 0 0,-1 0 1 0 0,0 0 0 0 0,1 1 0 0 0,-1 0-1 0 0,11 5 1 0 0,-14-4 3 0 0,-1-1 0 0 0,0 1 0 0 0,0-1 0 0 0,-1 1 0 0 0,1 0 0 0 0,0 1 0 0 0,-1-1 0 0 0,0 1 0 0 0,0-1 0 0 0,0 1 0 0 0,0 0 0 0 0,0 0 0 0 0,-1 0 0 0 0,0 1 0 0 0,0-1 0 0 0,0 0 0 0 0,0 1 0 0 0,-1 0 0 0 0,0-1 0 0 0,0 1 0 0 0,1 8 0 0 0,-1-5 10 0 0,-1 0 1 0 0,0-1-1 0 0,-1 1 0 0 0,1 0 1 0 0,-2 0-1 0 0,1 0 1 0 0,-1 0-1 0 0,0-1 0 0 0,0 1 1 0 0,-1-1-1 0 0,0 1 1 0 0,-1-1-1 0 0,0 0 0 0 0,0 0 1 0 0,0-1-1 0 0,-1 1 0 0 0,1-1 1 0 0,-2 0-1 0 0,-9 9 1 0 0,11-10-157 0 0,-1-1 0 0 0,-1 1 0 0 0,1-1 0 0 0,-1-1 0 0 0,0 1 0 0 0,0-1 0 0 0,0 0 1 0 0,0 0-1 0 0,0 0 0 0 0,-1-1 0 0 0,1 0 0 0 0,-1-1 0 0 0,1 1 0 0 0,-1-1 0 0 0,0-1 0 0 0,1 1 0 0 0,-1-1 1 0 0,0 0-1 0 0,0 0 0 0 0,0-1 0 0 0,1 0 0 0 0,-1 0 0 0 0,-9-4 0 0 0,2-2-827 0 0,1-3-85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48.846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1 251 3556 0 0,'0'-1'33'0'0,"0"1"1"0"0,0-1-1 0 0,0 0 0 0 0,0 1 0 0 0,0-1 0 0 0,0 1 1 0 0,0-1-1 0 0,1 0 0 0 0,-1 1 0 0 0,0-1 0 0 0,0 1 0 0 0,1-1 1 0 0,-1 0-1 0 0,0 1 0 0 0,1-1 0 0 0,-1 1 0 0 0,0-1 0 0 0,1 1 1 0 0,-1-1-1 0 0,1 1 0 0 0,-1 0 0 0 0,1-1 0 0 0,-1 1 0 0 0,1 0 1 0 0,-1-1-1 0 0,1 1 0 0 0,0 0 0 0 0,-1-1 0 0 0,1 1 0 0 0,-1 0 1 0 0,1 0-1 0 0,0 0 0 0 0,-1 0 0 0 0,2-1 0 0 0,1 1 2 0 0,1 0 0 0 0,-1 0 0 0 0,0 0 0 0 0,1 1 0 0 0,-1-1 0 0 0,1 1 0 0 0,4 1 0 0 0,3 2 3 0 0,0 0 0 0 0,-1 0 1 0 0,19 11-1 0 0,-18-7-15 0 0,-1 0 1 0 0,0 1 0 0 0,0 0-1 0 0,-1 0 1 0 0,-1 1 0 0 0,0 0-1 0 0,0 1 1 0 0,0 0-1 0 0,5 12 1 0 0,-10-18-16 0 0,0 1 0 0 0,0 0 0 0 0,0 0 0 0 0,-1 0 0 0 0,0 0 0 0 0,0 0 0 0 0,0 0 0 0 0,-1 1-1 0 0,0-1 1 0 0,0 1 0 0 0,-1-1 0 0 0,0 0 0 0 0,0 1 0 0 0,0-1 0 0 0,-1 1 0 0 0,0-1 0 0 0,0 1 0 0 0,-1-1 0 0 0,0 0 0 0 0,-2 7 0 0 0,3-11-9 0 0,0 0 0 0 0,0 0 1 0 0,-1 0-1 0 0,1 0 1 0 0,0-1-1 0 0,-1 1 1 0 0,1 0-1 0 0,-1-1 0 0 0,1 1 1 0 0,-1-1-1 0 0,0 1 1 0 0,1-1-1 0 0,-1 0 1 0 0,0 1-1 0 0,0-1 1 0 0,0 0-1 0 0,0-1 0 0 0,0 1 1 0 0,0 0-1 0 0,0 0 1 0 0,-1-1-1 0 0,1 1 1 0 0,0-1-1 0 0,0 0 1 0 0,-4 0-1 0 0,4 0 6 0 0,-1-1-1 0 0,1 1 1 0 0,0-1-1 0 0,-1 0 1 0 0,1 0-1 0 0,0 0 1 0 0,0 0 0 0 0,0 0-1 0 0,0 0 1 0 0,0-1-1 0 0,0 1 1 0 0,0-1-1 0 0,0 1 1 0 0,1-1 0 0 0,-1 0-1 0 0,1 0 1 0 0,-1 0-1 0 0,1 0 1 0 0,0 0 0 0 0,-1 0-1 0 0,1 0 1 0 0,0 0-1 0 0,-1-4 1 0 0,-1-5-12 0 0,1 1 0 0 0,-1-1 0 0 0,2 0 0 0 0,0 1 0 0 0,0-1 0 0 0,1 0 0 0 0,0 0 0 0 0,0 0 0 0 0,2 0 0 0 0,-1 0 0 0 0,1 1 0 0 0,1-1 0 0 0,4-11 1 0 0,5-12-32 0 0,1 2 1 0 0,30-53 0 0 0,-34 70 39 0 0,0 0-1 0 0,1 1 1 0 0,1 1 0 0 0,0 0-1 0 0,1 0 1 0 0,1 1 0 0 0,0 1-1 0 0,0 0 1 0 0,1 0 0 0 0,0 2-1 0 0,1 0 1 0 0,0 0 0 0 0,0 1-1 0 0,1 1 1 0 0,0 1 0 0 0,32-9-1 0 0,-47 16-4 0 0,-1-1-1 0 0,1 0 1 0 0,-1 0 0 0 0,0 0-1 0 0,1 1 1 0 0,-1-1 0 0 0,1 0-1 0 0,-1 0 1 0 0,0 1 0 0 0,1-1-1 0 0,-1 0 1 0 0,1 1 0 0 0,-1-1-1 0 0,0 0 1 0 0,0 1 0 0 0,1-1-1 0 0,-1 0 1 0 0,0 1-1 0 0,0-1 1 0 0,1 1 0 0 0,-1-1-1 0 0,0 1 1 0 0,0-1 0 0 0,0 1-1 0 0,0-1 1 0 0,0 1 0 0 0,1-1-1 0 0,-1 1 1 0 0,0-1 0 0 0,0 0-1 0 0,0 1 1 0 0,0-1 0 0 0,-1 1-1 0 0,1-1 1 0 0,0 1-1 0 0,0-1 1 0 0,0 1 0 0 0,0 0-1 0 0,-3 23 33 0 0,3-23-31 0 0,-9 46 42 0 0,4-20-12 0 0,0 1 0 0 0,0 27 0 0 0,4-48-24 0 0,1 0 0 0 0,1 0 0 0 0,-1 0 1 0 0,1 0-1 0 0,0 0 0 0 0,1 0 0 0 0,0 0 1 0 0,0-1-1 0 0,0 1 0 0 0,1-1 0 0 0,0 1 0 0 0,0-1 1 0 0,5 7-1 0 0,-6-11-2 0 0,0 1 0 0 0,1 0 0 0 0,-1-1 0 0 0,1 1 0 0 0,0-1 0 0 0,0 0 0 0 0,0 1 0 0 0,0-2 0 0 0,0 1 0 0 0,0 0 0 0 0,0-1 0 0 0,1 1 0 0 0,-1-1 0 0 0,1 0 0 0 0,4 1 0 0 0,-1-1 17 0 0,-1 0-1 0 0,1-1 1 0 0,0 0-1 0 0,0 0 1 0 0,0 0-1 0 0,-1-1 1 0 0,14-3 0 0 0,-9 1 68 0 0,1-1 1 0 0,-1 0 0 0 0,0-1 0 0 0,0 0 0 0 0,0-1 0 0 0,0 0 0 0 0,-1-1-1 0 0,18-15 1 0 0,-22 17 25 0 0,0-2 0 0 0,0 1 0 0 0,-1-1 0 0 0,0 1 0 0 0,0-1-1 0 0,-1-1 1 0 0,0 1 0 0 0,0-1 0 0 0,-1 1 0 0 0,0-1 0 0 0,4-15 0 0 0,-6 18-65 0 0,0 0 1 0 0,-1-1 0 0 0,1 1 0 0 0,-1 0 0 0 0,0 0 0 0 0,-1 0 0 0 0,1 0-1 0 0,-1 0 1 0 0,0 0 0 0 0,-1 0 0 0 0,1 0 0 0 0,-1 0 0 0 0,0 0 0 0 0,0 0-1 0 0,0 1 1 0 0,-1-1 0 0 0,1 1 0 0 0,-1-1 0 0 0,0 1 0 0 0,-7-7-1 0 0,6 8-71 0 0,1 0-1 0 0,-1 1 1 0 0,1-1-1 0 0,-1 1 0 0 0,0 0 1 0 0,0 0-1 0 0,0 0 1 0 0,0 0-1 0 0,0 1 0 0 0,-1-1 1 0 0,1 1-1 0 0,0 1 0 0 0,-1-1 1 0 0,1 0-1 0 0,-1 1 1 0 0,-7 0-1 0 0,-4 1-576 0 0,0 1-1 0 0,0 0 1 0 0,-19 6 0 0 0,12-2-435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49.850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4 32 5112 0 0,'3'-5'10'0'0,"-2"5"-8"0"0,-1-1 0 0 0,1 0 0 0 0,0 0 1 0 0,0 0-1 0 0,-1 0 0 0 0,1 0 0 0 0,-1 0 0 0 0,1-1 0 0 0,-1 1 0 0 0,1 0 0 0 0,-1 0 0 0 0,1 0 0 0 0,-1 0 0 0 0,0 0 0 0 0,0-1 0 0 0,0 1 0 0 0,0 0 0 0 0,0 0 1 0 0,0-1-1 0 0,0 1 0 0 0,0 0 0 0 0,-1-2 0 0 0,-5 33 17 0 0,1 31 127 0 0,2 1-1 0 0,3-1 1 0 0,14 101-1 0 0,-13-148-109 0 0,1 0-1 0 0,1 0 0 0 0,1 0 1 0 0,0-1-1 0 0,0 1 1 0 0,11 20-1 0 0,-13-31-18 0 0,0 1 1 0 0,1 0-1 0 0,-1-1 0 0 0,1 0 0 0 0,-1 1 1 0 0,1-1-1 0 0,0 0 0 0 0,0 0 0 0 0,1-1 1 0 0,-1 1-1 0 0,0 0 0 0 0,1-1 0 0 0,0 0 1 0 0,-1 0-1 0 0,1 0 0 0 0,0-1 1 0 0,0 1-1 0 0,0-1 0 0 0,0 0 0 0 0,1 0 1 0 0,-1 0-1 0 0,0-1 0 0 0,0 1 0 0 0,0-1 1 0 0,9-1-1 0 0,11-2 13 0 0,0-1 0 0 0,-1-1 0 0 0,1-1 1 0 0,-1-2-1 0 0,-1 0 0 0 0,38-19 0 0 0,-12 1-38 0 0,82-61 0 0 0,-104 68-241 0 0,-1-1-1 0 0,-1-1 1 0 0,-1-1-1 0 0,-1-2 0 0 0,27-37 1 0 0,-33 37-421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50.036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0 144 4376 0 0,'14'-6'20'0'0,"-1"-4"20"0"0,2 1-16 0 0,3-5 24 0 0,2 2-8 0 0,0-1 12 0 0,4 1-48 0 0,2 1 16 0 0,1-1-64 0 0,2 0-104 0 0,-2 0-72 0 0,0 1-208 0 0,-3 2-152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50.23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0 271 2808 0 0,'11'2'-16'0'0,"0"-2"24"0"0,5-5-8 0 0,2-2 32 0 0,2-2-12 0 0,4-2-12 0 0,7-2-8 0 0,0-2 40 0 0,5-5 20 0 0,4 0-36 0 0,4-1 4 0 0,-2-3-80 0 0,3-1-24 0 0,-1-2-56 0 0,-2 2-60 0 0,-1-2-104 0 0,-3 4-104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50.61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11 126 4212 0 0,'-10'-4'239'0'0,"10"4"-218"0"0,0 0-1 0 0,0 0 1 0 0,0 0-1 0 0,0 0 1 0 0,0 0-1 0 0,1 0 1 0 0,-1 0-1 0 0,0 0 1 0 0,0 0-1 0 0,0 0 1 0 0,0 0-1 0 0,0 0 1 0 0,0-1-1 0 0,0 1 1 0 0,0 0-1 0 0,0 0 1 0 0,0 0-1 0 0,0 0 1 0 0,0 0 0 0 0,1 0-1 0 0,-1 0 1 0 0,0 0-1 0 0,0 0 1 0 0,0 0-1 0 0,0 0 1 0 0,0-1-1 0 0,0 1 1 0 0,0 0-1 0 0,0 0 1 0 0,0 0-1 0 0,0 0 1 0 0,0 0-1 0 0,0 0 1 0 0,0 0-1 0 0,0 0 1 0 0,0-1-1 0 0,0 1 1 0 0,0 0 0 0 0,0 0-1 0 0,0 0 1 0 0,0 0-1 0 0,0 0 1 0 0,0 0-1 0 0,-1 0 1 0 0,1 0-1 0 0,0 0 1 0 0,0 0-1 0 0,0-1 1 0 0,0 1-1 0 0,0 0 1 0 0,6 29 191 0 0,-3-10-201 0 0,0-1 0 0 0,1 0 0 0 0,2 0 0 0 0,-1-1 0 0 0,2 0 1 0 0,1 0-1 0 0,0 0 0 0 0,1-1 0 0 0,0 0 0 0 0,1-1 0 0 0,14 17 0 0 0,-21-30-8 0 0,-1 0 0 0 0,1 0-1 0 0,-1 0 1 0 0,1 0 0 0 0,0 0 0 0 0,-1 0-1 0 0,1-1 1 0 0,0 1 0 0 0,0-1 0 0 0,0 0-1 0 0,0 0 1 0 0,1 0 0 0 0,-1 0 0 0 0,0 0-1 0 0,0-1 1 0 0,1 0 0 0 0,4 0 0 0 0,-2 0-6 0 0,0-1 0 0 0,0 0 0 0 0,0 0 1 0 0,0-1-1 0 0,-1 0 0 0 0,1 0 1 0 0,0 0-1 0 0,9-6 0 0 0,2-2 3 0 0,-1-2 0 0 0,0 0-1 0 0,-1 0 1 0 0,24-26 0 0 0,-29 27 120 0 0,-1-1 0 0 0,0 0 1 0 0,-1-1-1 0 0,0 0 1 0 0,-1-1-1 0 0,-1 1 0 0 0,0-1 1 0 0,0 0-1 0 0,-2-1 1 0 0,0 1-1 0 0,0-1 1 0 0,-2 0-1 0 0,0 0 0 0 0,0 0 1 0 0,-1 0-1 0 0,-1 0 1 0 0,-2-17-1 0 0,2 31-73 0 0,0 0-1 0 0,0 0 1 0 0,0 0 0 0 0,0 1-1 0 0,0-1 1 0 0,0 0 0 0 0,0 0-1 0 0,0 0 1 0 0,0 0-1 0 0,-1 1 1 0 0,1-1 0 0 0,0 0-1 0 0,-1 0 1 0 0,1 0 0 0 0,0 1-1 0 0,-1-1 1 0 0,1 0 0 0 0,-1 0-1 0 0,1 1 1 0 0,-1-1-1 0 0,0 1 1 0 0,1-1 0 0 0,-1 0-1 0 0,0 0 1 0 0,0 2-34 0 0,1-1 0 0 0,-1 1 0 0 0,1-1 0 0 0,-1 1 0 0 0,1-1 0 0 0,0 1 0 0 0,-1-1 0 0 0,1 1 0 0 0,0-1 0 0 0,-1 1 0 0 0,1-1 0 0 0,0 1 0 0 0,0 0 1 0 0,-1-1-1 0 0,1 1 0 0 0,0 0 0 0 0,0-1 0 0 0,0 1 0 0 0,0 0 0 0 0,0-1 0 0 0,0 1 0 0 0,0 0 0 0 0,0-1 0 0 0,0 1 0 0 0,0 0 0 0 0,1-1 0 0 0,-1 1 0 0 0,0-1 0 0 0,0 1 0 0 0,1 1 0 0 0,6 33-182 0 0,1 0 0 0 0,2 0 0 0 0,1-1 1 0 0,2 0-1 0 0,1-1 0 0 0,1 0 0 0 0,2-1 0 0 0,2-1 0 0 0,0-1 0 0 0,25 28 0 0 0,-22-32-944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51.40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36 238 4084 0 0,'-18'6'-11'0'0,"1"-1"69"0"0,30-4-98 0 0,112-13 180 0 0,-33 2-89 0 0,921-126 970 0 0,-606 52-1260 0 0,-370 76-209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52.540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0 457 4472 0 0,'5'-4'-9'0'0,"0"1"0"0"0,-1 0-1 0 0,1 0 1 0 0,1 1 0 0 0,-1-1-1 0 0,11-2 1 0 0,290-95 90 0 0,30-10 103 0 0,-171 46-180 0 0,80-29 215 0 0,-178 71-728 0 0,116-21 1 0 0,-176 42 2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52.83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1 326 3040 0 0,'1'1'1'0'0,"-1"0"0"0"0,1 0 0 0 0,0-1 0 0 0,0 1 0 0 0,0 0 0 0 0,0 0 0 0 0,0-1 0 0 0,0 1 0 0 0,0-1 0 0 0,0 1 0 0 0,0-1 0 0 0,0 1 0 0 0,0-1-1 0 0,0 1 1 0 0,0-1 0 0 0,1 0 0 0 0,-1 0 0 0 0,0 0 0 0 0,0 0 0 0 0,0 1 0 0 0,0-1 0 0 0,1-1 0 0 0,1 1 0 0 0,37-4 88 0 0,-33 3-52 0 0,52-8 169 0 0,-1-2-1 0 0,103-36 1 0 0,106-59 432 0 0,-165 62-719 0 0,2 4 1 0 0,121-29 0 0 0,-208 65-355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0:59.54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115 117 4736 0 0,'-12'-1'63'0'0,"-1"0"-1"0"0,-24-7 0 0 0,9 2 768 0 0,3-2 468 0 0,26 2-692 0 0,14 1-516 0 0,36-4-98 0 0,0 2-1 0 0,85 0 1 0 0,-73 5 27 0 0,346-12 94 0 0,222-11 212 0 0,-347 15-65 0 0,-282 9-251 0 0,-6 0 53 0 0,-14-2 88 0 0,8 0-252 0 0,11 3 88 0 0,7 0-3446 0 0,-13 0 2660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1:01.53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160 182 4736 0 0,'-121'-25'519'0'0,"88"20"402"0"0,27 1-392 0 0,23-3-367 0 0,396-56-97 0 0,-146 29 94 0 0,-167 21-43 0 0,-48 7-414 0 0,73-18 1 0 0,-122 24-203 0 0,-6 0-186 0 0,-3 2-100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1:01.79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1 198 4976 0 0,'50'-13'232'0'0,"618"-150"710"0"0,-566 143-2234 0 0,-89 18 534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1:10.51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7 1214 4708 0 0,'-1'-16'108'0'0,"0"15"-20"0"0,1-1 1 0 0,0 0 0 0 0,0 0 0 0 0,-1 0 0 0 0,1 0 0 0 0,0 1 0 0 0,1-1 0 0 0,-1 0 0 0 0,0 0 0 0 0,1 0 0 0 0,-1 0 0 0 0,1 1 0 0 0,-1-1 0 0 0,2-3 0 0 0,-2 5-24 0 0,0 0-41 0 0,-1 0 0 0 0,1 0 0 0 0,0 0 0 0 0,-1 1 0 0 0,1-1 0 0 0,-1 0 0 0 0,1 0 0 0 0,0 0-1 0 0,-1 0 1 0 0,1 1 0 0 0,0-1 0 0 0,-1 0 0 0 0,1 0 0 0 0,0 1 0 0 0,-1-1 0 0 0,1 0 0 0 0,0 1 0 0 0,-1-1 0 0 0,1 0 0 0 0,0 1-1 0 0,0-1 1 0 0,0 0 0 0 0,-1 1 0 0 0,1-1 0 0 0,0 0 0 0 0,0 1 0 0 0,0-1 0 0 0,0 1 0 0 0,0-1 0 0 0,0 0 0 0 0,0 1 0 0 0,0-1-1 0 0,0 1 1 0 0,0-1 0 0 0,0 1 0 0 0,3 25 140 0 0,15 22-327 0 0,-16-45 155 0 0,0 1-1 0 0,0-1 0 0 0,0 1 0 0 0,0-1 1 0 0,1 0-1 0 0,0 0 0 0 0,-1 0 1 0 0,1-1-1 0 0,0 1 0 0 0,0 0 0 0 0,7 3 1 0 0,-7-5 13 0 0,-1-1 1 0 0,0 1-1 0 0,1-1 1 0 0,-1 0-1 0 0,0 1 0 0 0,1-1 1 0 0,-1 0-1 0 0,0-1 1 0 0,1 1-1 0 0,-1 0 1 0 0,0-1-1 0 0,1 1 1 0 0,-1-1-1 0 0,0 0 0 0 0,0 1 1 0 0,0-1-1 0 0,1 0 1 0 0,-1 0-1 0 0,0-1 1 0 0,0 1-1 0 0,-1 0 1 0 0,3-3-1 0 0,485-392 286 0 0,-177 132 2 0 0,494-321-1910 0 0,-774 565 953 0 0,-5 4-105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1:19.987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13 451 5853 0 0,'-13'-21'434'0'0,"13"21"-414"0"0,1 0 0 0 0,-1 0-1 0 0,0 0 1 0 0,0 0 0 0 0,0 0 0 0 0,1 0 0 0 0,-1 0 0 0 0,0 0-1 0 0,0 0 1 0 0,0 0 0 0 0,1 1 0 0 0,-1-1 0 0 0,0 0 0 0 0,0 0-1 0 0,1-1 1 0 0,-1 1 0 0 0,0 0 0 0 0,0 0 0 0 0,0 0-1 0 0,1 0 1 0 0,-1 0 0 0 0,0 0 0 0 0,0 0 0 0 0,1 0 0 0 0,-1 0-1 0 0,0 0 1 0 0,0 0 0 0 0,0-1 0 0 0,0 1 0 0 0,1 0 0 0 0,-1 0-1 0 0,0 0 1 0 0,0 0 0 0 0,0-1 0 0 0,0 1 0 0 0,0 0-1 0 0,1 0 1 0 0,-1 0 0 0 0,0-1 0 0 0,0 1 0 0 0,0 0 0 0 0,0 0-1 0 0,0 0 1 0 0,0-1 0 0 0,0 1 0 0 0,0 0 0 0 0,0 0 0 0 0,0 0-1 0 0,0-1 1 0 0,0 1 0 0 0,0 0 0 0 0,0 0 0 0 0,0-1-1 0 0,0 1 1 0 0,0 0 0 0 0,0 0 0 0 0,0 0 0 0 0,0-1 0 0 0,0 1-1 0 0,0 0 1 0 0,-1-1 0 0 0,11 8 112 0 0,0 1-1 0 0,-1-1 1 0 0,0 2 0 0 0,-1-1 0 0 0,0 1-1 0 0,0 0 1 0 0,11 18 0 0 0,-16-23-131 0 0,6 10 42 0 0,0 0 1 0 0,11 29-1 0 0,-14-29 31 0 0,1 1-1 0 0,17 25 0 0 0,-24-40-66 0 0,1 0 1 0 0,0 1-1 0 0,-1-1 0 0 0,1 0 1 0 0,0 0-1 0 0,-1 0 0 0 0,1 0 1 0 0,0 0-1 0 0,-1 0 0 0 0,1 0 1 0 0,0 0-1 0 0,-1 0 0 0 0,1 0 1 0 0,0 0-1 0 0,-1 0 0 0 0,1 0 1 0 0,0-1-1 0 0,-1 1 0 0 0,1 0 1 0 0,0 0-1 0 0,-1-1 0 0 0,1 1 1 0 0,-1 0-1 0 0,1-1 1 0 0,-1 1-1 0 0,1-1 0 0 0,0 0 1 0 0,20-15 109 0 0,-18 14-104 0 0,27-24 31 0 0,0-1-1 0 0,-2-2 1 0 0,46-61 0 0 0,56-107-6 0 0,-11 16-983 0 0,-109 167 476 0 0,2 0-1 0 0,13-13 1 0 0,0 4-499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1:26.74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20 268 5284 0 0,'-1'-1'75'0'0,"-1"0"-1"0"0,1 0 0 0 0,-1 0 0 0 0,1 0 0 0 0,0 0 0 0 0,0 0 0 0 0,-1 0 0 0 0,1-1 0 0 0,0 1 0 0 0,0 0 0 0 0,0-1 0 0 0,1 1 0 0 0,-1-1 1 0 0,0 1-1 0 0,0-1 0 0 0,1 1 0 0 0,-1-1 0 0 0,0-1 0 0 0,5 6-60 0 0,-1 0 1 0 0,0 0 0 0 0,0 1-1 0 0,0 0 1 0 0,0-1-1 0 0,2 6 1 0 0,-4-8-6 0 0,4 8-21 0 0,5 5 53 0 0,0 0 0 0 0,0 0 0 0 0,20 20 0 0 0,-27-31-36 0 0,0-1 0 0 0,-1 1-1 0 0,1-1 1 0 0,0 0 0 0 0,0 0-1 0 0,1 0 1 0 0,-1 0 0 0 0,0 0-1 0 0,1-1 1 0 0,-1 1-1 0 0,1-1 1 0 0,-1 0 0 0 0,1 0-1 0 0,0 0 1 0 0,0-1 0 0 0,-1 1-1 0 0,1-1 1 0 0,0 0-1 0 0,0 0 1 0 0,-1 0 0 0 0,1-1-1 0 0,7-1 1 0 0,6-4-7 0 0,0-1 0 0 0,-1-1-1 0 0,1 0 1 0 0,-1-1 0 0 0,-1-1 0 0 0,22-18 0 0 0,78-77 23 0 0,-111 101-20 0 0,1-1-9 0 0,39-38-883 0 0,61-76 1 0 0,-84 89-6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1:35.78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1 610 3252 0 0,'1'-2'19'0'0,"0"-1"0"0"0,0 1 0 0 0,0 0 0 0 0,-1 0 0 0 0,1 0 0 0 0,0 0 0 0 0,-1-1 0 0 0,1 1 0 0 0,-1-3 0 0 0,4-14 380 0 0,-1 8-124 0 0,8-10 220 0 0,-11 20-490 0 0,1 1 0 0 0,0 0-1 0 0,-1 0 1 0 0,1 0 0 0 0,0-1-1 0 0,0 1 1 0 0,-1 0-1 0 0,1 0 1 0 0,0 0 0 0 0,0 0-1 0 0,-1 0 1 0 0,1 0-1 0 0,0 0 1 0 0,-1 0 0 0 0,1 1-1 0 0,0-1 1 0 0,0 0 0 0 0,-1 0-1 0 0,1 1 1 0 0,0-1-1 0 0,-1 0 1 0 0,1 1 0 0 0,-1-1-1 0 0,1 0 1 0 0,0 1-1 0 0,-1-1 1 0 0,1 1 0 0 0,-1-1-1 0 0,1 1 1 0 0,-1 0 0 0 0,1-1-1 0 0,-1 1 1 0 0,1 0-1 0 0,10 12 26 0 0,0 1 0 0 0,-1 0 0 0 0,-1 0-1 0 0,0 1 1 0 0,-1 0 0 0 0,9 21 0 0 0,0 0 42 0 0,-16-35-56 0 0,-1-1 0 0 0,1 0 0 0 0,-1 1-1 0 0,1-1 1 0 0,-1 1 0 0 0,1-1 0 0 0,0 0 0 0 0,-1 0-1 0 0,1 1 1 0 0,0-1 0 0 0,-1 0 0 0 0,1 0 0 0 0,0 0-1 0 0,-1 0 1 0 0,1 0 0 0 0,0 0 0 0 0,-1 0-1 0 0,1 0 1 0 0,0 0 0 0 0,-1 0 0 0 0,1 0 0 0 0,0 0-1 0 0,-1 0 1 0 0,1 0 0 0 0,0-1 0 0 0,-1 1 0 0 0,1 0-1 0 0,-1-1 1 0 0,1 1 0 0 0,0 0 0 0 0,-1-1 0 0 0,1 1-1 0 0,-1-1 1 0 0,1 1 0 0 0,-1 0 0 0 0,1-1 0 0 0,-1 0-1 0 0,1 0 1 0 0,27-24 233 0 0,-24 21-219 0 0,236-204 166 0 0,-27 25-273 0 0,-164 138 14 0 0,203-171-570 0 0,-230 202 34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1:42.35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25 642 1624 0 0,'0'0'164'0'0,"-3"2"-86"0"0,3-1-42 0 0,0-1 0 0 0,-1 0 0 0 0,1 1 0 0 0,0-1 0 0 0,-1 0 1 0 0,1 1-1 0 0,0-1 0 0 0,-1 0 0 0 0,1 1 0 0 0,-1-1 0 0 0,1 0 1 0 0,0 0-1 0 0,-1 1 0 0 0,1-1 0 0 0,-1 0 0 0 0,1 0 0 0 0,-1 0 1 0 0,1 0-1 0 0,-1 1 0 0 0,1-1 0 0 0,-1 0 0 0 0,1 0 0 0 0,-1 0 1 0 0,1 0-1 0 0,-1 0 0 0 0,1 0 0 0 0,-1-1 0 0 0,1 1 1 0 0,-1 0-1 0 0,1 0 0 0 0,-1 0 0 0 0,1 0 0 0 0,0 0 0 0 0,-1-1 1 0 0,1 1-1 0 0,-1 0 0 0 0,1 0 0 0 0,-1-1 0 0 0,1 1 0 0 0,0 0 1 0 0,-1-1-1 0 0,1 1 0 0 0,0 0 0 0 0,-1-1 0 0 0,1 1 0 0 0,-1-2 1 0 0,0 0 817 0 0,3 6-777 0 0,14 24 49 0 0,-10-17-70 0 0,0 1 0 0 0,0-2 1 0 0,1 1-1 0 0,1-1 0 0 0,-1 0 0 0 0,14 13 0 0 0,-18-22-1 0 0,-1 0 0 0 0,1 0 0 0 0,-1 0 1 0 0,1 0-1 0 0,0 0 0 0 0,-1 0 0 0 0,1 0 0 0 0,0-1 1 0 0,-1 0-1 0 0,1 1 0 0 0,0-1 0 0 0,0 0 1 0 0,-1 0-1 0 0,1-1 0 0 0,5 0 0 0 0,-2 0 8 0 0,0 0-1 0 0,-1-1 1 0 0,1 0-1 0 0,0 0 1 0 0,0 0-1 0 0,5-4 1 0 0,10-9 14 0 0,-2 0 1 0 0,1-1-1 0 0,-2-1 1 0 0,17-19-1 0 0,2-2-40 0 0,163-149-299 0 0,299-215 0 0 0,-463 377-362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1:43.88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0 486 3072 0 0,'7'-5'912'0'0,"2"24"-740"0"0,-1-1-1 0 0,-1 2 0 0 0,-1-1 1 0 0,-1 1-1 0 0,4 24 0 0 0,13 45-126 0 0,-22-88-37 0 0,0 1-1 0 0,1-1 1 0 0,-1 0-1 0 0,1 0 1 0 0,-1 1-1 0 0,1-1 1 0 0,-1 0-1 0 0,1 0 1 0 0,0 0-1 0 0,-1 0 1 0 0,1 0-1 0 0,0 0 1 0 0,0 0-1 0 0,0 0 1 0 0,0 0-1 0 0,0 0 1 0 0,0 0-1 0 0,0-1 1 0 0,0 1-1 0 0,0 0 1 0 0,0-1-1 0 0,0 1 1 0 0,1 0-1 0 0,-1-1 1 0 0,0 0-1 0 0,0 1 1 0 0,1-1-1 0 0,-1 0 1 0 0,0 0-1 0 0,1 1 1 0 0,-1-1-1 0 0,0 0 1 0 0,1 0-1 0 0,-1-1 1 0 0,0 1-1 0 0,0 0 1 0 0,1 0 0 0 0,-1-1-1 0 0,0 1 1 0 0,1 0-1 0 0,-1-1 1 0 0,0 1-1 0 0,0-1 1 0 0,2-1-1 0 0,6-3 62 0 0,-1-1 0 0 0,1 0 0 0 0,-1 0 0 0 0,12-12 0 0 0,-15 13-62 0 0,63-63 111 0 0,-3-3 1 0 0,69-95-1 0 0,86-175-1134 0 0,-200 304 290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1:56.98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56 122 4876 0 0,'4'-25'-1'0'0,"1"25"69"0"0,1 16-41 0 0,32 102 44 0 0,-23-76-39 0 0,-2 0 0 0 0,8 46 0 0 0,-20-76 898 0 0,-4-10-182 0 0,-7-18 243 0 0,-12-34-730 0 0,-39-102-367 0 0,55 137 237 0 0,8 18-90 0 0,11 28-48 0 0,20 130 52 0 0,-24-108-62 0 0,22 76 1 0 0,-41-186 717 0 0,7 45-713 0 0,0 0 0 0 0,0 0 0 0 0,-1 0 0 0 0,-1 1 0 0 0,0 0 0 0 0,-7-12 0 0 0,10 20 13 0 0,-14-18-16 0 0,-21-37 0 0 0,33 49 11 0 0,-1 0 0 0 0,2 0 0 0 0,-1 0 0 0 0,2-1-1 0 0,-1 0 1 0 0,1 1 0 0 0,-1-16 0 0 0,-1 4 34 0 0,1 13-14 0 0,2 8-20 0 0,1 0-35 0 0,-11-27 306 0 0,12 24-280 0 0,1-1 0 0 0,-1 0-1 0 0,1 0 1 0 0,0 1-1 0 0,0-1 1 0 0,0 1-1 0 0,1 0 1 0 0,-1-1-1 0 0,1 1 1 0 0,0 0-1 0 0,-1 0 1 0 0,1 1-1 0 0,1-1 1 0 0,-1 1-1 0 0,0-1 1 0 0,1 1 0 0 0,4-3-1 0 0,11-4 76 0 0,1 0 0 0 0,23-7-1 0 0,-17 6 10 0 0,40-13-42 0 0,-39 15-71 0 0,-1-1 1 0 0,45-24 0 0 0,-60 26 31 0 0,-17 15 95 0 0,6-5-73 0 0,-1 0 1 0 0,1 1-1 0 0,0-1 1 0 0,0 0-1 0 0,1 0 0 0 0,-1 1 1 0 0,1-1-1 0 0,0 0 1 0 0,2 6-1 0 0,-2-3-12 0 0,23 79-36 0 0,4-2-1 0 0,3 0 0 0 0,68 125 0 0 0,-98-207 37 0 0,-1 1-1 0 0,1-1 1 0 0,0 0-1 0 0,0 1 0 0 0,-1-1 1 0 0,1 1-1 0 0,-1-1 1 0 0,1 1-1 0 0,-1-1 1 0 0,1 1-1 0 0,-1-1 1 0 0,0 1-1 0 0,0-1 1 0 0,0 1-1 0 0,0-1 1 0 0,0 1-1 0 0,0 0 1 0 0,0-1-1 0 0,-1 1 1 0 0,1-1-1 0 0,0 1 0 0 0,-1-1 1 0 0,0 1-1 0 0,1-1 1 0 0,-1 1-1 0 0,0-1 1 0 0,1 0-1 0 0,-3 3 1 0 0,0-2 0 0 0,-1 1 1 0 0,1-1-1 0 0,-1 0 1 0 0,1 0-1 0 0,-1 0 1 0 0,0 0 0 0 0,0 0-1 0 0,0-1 1 0 0,0 0-1 0 0,-7 1 1 0 0,-155 24-62 0 0,125-22 40 0 0,1 1 1 0 0,1 2 0 0 0,-1 2-1 0 0,-46 16 1 0 0,86-25 20 0 0,-1 0 1 0 0,1 0-1 0 0,0 0 0 0 0,0 0 0 0 0,-1 0 0 0 0,1 0 1 0 0,0 0-1 0 0,0 0 0 0 0,0 0 0 0 0,-1 0 1 0 0,1 0-1 0 0,0 0 0 0 0,0 1 0 0 0,-1-1 0 0 0,1 0 1 0 0,0 0-1 0 0,0 0 0 0 0,0 0 0 0 0,-1 0 0 0 0,1 0 1 0 0,0 1-1 0 0,0-1 0 0 0,0 0 0 0 0,0 0 1 0 0,-1 0-1 0 0,1 0 0 0 0,0 1 0 0 0,0-1 0 0 0,0 0 1 0 0,0 0-1 0 0,0 0 0 0 0,0 1 0 0 0,0-1 1 0 0,0 0-1 0 0,-1 0 0 0 0,1 0 0 0 0,0 1 0 0 0,0-1 1 0 0,0 0-1 0 0,0 0 0 0 0,0 1 0 0 0,0-1 0 0 0,0 0 1 0 0,0 0-1 0 0,0 0 0 0 0,0 1 0 0 0,1-1 1 0 0,-1 0-1 0 0,0 0 0 0 0,0 1 0 0 0,0-1 0 0 0,0 0 1 0 0,0 0-1 0 0,0 0 0 0 0,0 1 0 0 0,1-1 0 0 0,-1 0 1 0 0,0 0-1 0 0,0 0 0 0 0,0 0 0 0 0,0 1 1 0 0,1-1-1 0 0,16 8 21 0 0,-8-4-16 0 0,-9-11 175 0 0,2 5-160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2:00.86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176 717 552 0 0,'-7'3'2128'0'0,"8"-3"-2096"0"0,-14-16 1614 0 0,12 16-1640 0 0,-1 4-20 0 0,0 0 10 0 0,-1 0 0 0 0,2 0 0 0 0,-1 1 0 0 0,0-1 0 0 0,1 1 0 0 0,0-1 1 0 0,0 1-1 0 0,0-1 0 0 0,1 1 0 0 0,-1 5 0 0 0,-1 58 17 0 0,1-43-13 0 0,1 0 0 0 0,1 0 1 0 0,1 0-1 0 0,2-1 0 0 0,0 1 1 0 0,2-1-1 0 0,14 41 0 0 0,19 8-11 0 0,-37-73 19 0 0,-1 1 0 0 0,0-1-1 0 0,0 1 1 0 0,1-1 0 0 0,-1 0-1 0 0,0 0 1 0 0,0 1 0 0 0,1-1 0 0 0,-1 0-1 0 0,0 0 1 0 0,1 0 0 0 0,-1 0 0 0 0,0-1-1 0 0,0 1 1 0 0,1 0 0 0 0,-1 0-1 0 0,3-2 1 0 0,23-5-15 0 0,-7-2 41 0 0,-2 0 0 0 0,1-1 0 0 0,-1-1 0 0 0,-1 0 0 0 0,21-18 0 0 0,-18 13-21 0 0,-16 13 0 0 0,0-1 1 0 0,-1 1-1 0 0,0-1 1 0 0,0 0-1 0 0,0 0 1 0 0,0-1-1 0 0,-1 1 1 0 0,0 0-1 0 0,0-1 0 0 0,0 0 1 0 0,0 1-1 0 0,0-1 1 0 0,-1 0-1 0 0,0 0 1 0 0,0 0-1 0 0,0-8 1 0 0,0 5 57 0 0,-1-1 0 0 0,0 1 0 0 0,-1 0 0 0 0,1 0 1 0 0,-1 0-1 0 0,-1 0 0 0 0,0-1 0 0 0,0 2 0 0 0,-4-12 1 0 0,-8-4-15 0 0,0 0 0 0 0,-1 1 0 0 0,-1 0 0 0 0,-1 1 0 0 0,-34-31 0 0 0,42 44-46 0 0,-1 1 0 0 0,0 0 0 0 0,-1 1 1 0 0,1 0-1 0 0,-1 0 0 0 0,-1 1 0 0 0,-17-5 1 0 0,-18-2 202 0 0,40 12-216 0 0,1 0-1 0 0,-1 1 0 0 0,0 0 0 0 0,0 0 1 0 0,0 0-1 0 0,1 1 0 0 0,-1 0 1 0 0,1 1-1 0 0,-1-1 0 0 0,-9 6 1 0 0,10-5-24 0 0,3-1 24 0 0,0 0-1 0 0,0 0 1 0 0,0 0-1 0 0,0 0 1 0 0,1 0 0 0 0,-1 0-1 0 0,1 1 1 0 0,-1 0-1 0 0,1-1 1 0 0,0 1 0 0 0,0 0-1 0 0,0 0 1 0 0,1 0-1 0 0,-3 6 1 0 0,-15 51 31 0 0,9-26-17 0 0,8-25-18 0 0,0 0 0 0 0,0 0 0 0 0,1 0 0 0 0,0 0 0 0 0,0 0 0 0 0,1 0 0 0 0,0 0 0 0 0,1 0 0 0 0,0 0 0 0 0,1 0 0 0 0,3 13 0 0 0,0-6 10 0 0,0-1-1 0 0,1 0 0 0 0,1 0 0 0 0,0-1 0 0 0,14 22 0 0 0,-15-26 7 0 0,1-1 0 0 0,0 0 0 0 0,0 0 0 0 0,1-1 0 0 0,0 0 0 0 0,0 0 0 0 0,1-1 0 0 0,0 0 0 0 0,0 0 0 0 0,1-1 0 0 0,0 0 0 0 0,0-1 0 0 0,0 0 0 0 0,1-1 0 0 0,18 6 0 0 0,2-3-50 0 0,-11-2 48 0 0,0 0-1 0 0,0-2 1 0 0,1 0-1 0 0,-1-1 1 0 0,31-1-1 0 0,-46-2-6 0 0,0 1-1 0 0,0-1 1 0 0,0 0-1 0 0,0-1 1 0 0,0 1-1 0 0,0-1 1 0 0,-1 0-1 0 0,1 0 1 0 0,0-1-1 0 0,-1 1 1 0 0,0-1-1 0 0,0 0 0 0 0,0 0 1 0 0,0-1-1 0 0,0 1 1 0 0,0-1-1 0 0,-1 1 1 0 0,0-1-1 0 0,1 0 1 0 0,-2-1-1 0 0,1 1 1 0 0,0 0-1 0 0,-1-1 1 0 0,0 0-1 0 0,0 1 1 0 0,0-1-1 0 0,1-6 1 0 0,0-1 1 0 0,0 1 1 0 0,-1 0-1 0 0,0-1 0 0 0,-1 0 1 0 0,0 1-1 0 0,-1-1 1 0 0,-1 0-1 0 0,1 0 1 0 0,-2 1-1 0 0,0-1 1 0 0,0 1-1 0 0,-1-1 1 0 0,0 1-1 0 0,-1 0 1 0 0,-1 0-1 0 0,1 0 1 0 0,-2 1-1 0 0,1 0 1 0 0,-2 0-1 0 0,-11-16 1 0 0,-94-107-4 0 0,109 129-1 0 0,0 1 1 0 0,0 0-1 0 0,-1 0 1 0 0,1 0-1 0 0,0 1 1 0 0,-1-1-1 0 0,0 1 1 0 0,0 0-1 0 0,0 0 1 0 0,0 0-1 0 0,0 0 1 0 0,0 1-1 0 0,0 0 1 0 0,0 0-1 0 0,-1 0 0 0 0,1 0 1 0 0,0 0-1 0 0,-1 1 1 0 0,1 0-1 0 0,-1 0 1 0 0,1 0-1 0 0,0 1 1 0 0,-7 1-1 0 0,8-2-6 0 0,2 0 4 0 0,0 0 1 0 0,1 0-1 0 0,-1 0 0 0 0,1 0 0 0 0,-1 0 0 0 0,1 1 0 0 0,-1-1 1 0 0,1 0-1 0 0,-1 0 0 0 0,1 0 0 0 0,-1 0 0 0 0,1 1 1 0 0,-1-1-1 0 0,1 0 0 0 0,-1 0 0 0 0,1 1 0 0 0,-1-1 0 0 0,1 0 1 0 0,-1 1-1 0 0,1-1 0 0 0,0 1 0 0 0,-1-1 0 0 0,1 0 1 0 0,0 1-1 0 0,-1-1 0 0 0,1 1 0 0 0,0-1 0 0 0,0 1 1 0 0,-1-1-1 0 0,1 1 0 0 0,0-1 0 0 0,0 1 0 0 0,0-1 0 0 0,0 1 1 0 0,0-1-1 0 0,-1 1 0 0 0,1 0 0 0 0,0-1 0 0 0,0 1 1 0 0,-2 3 26 0 0,7-10-127 0 0,6 7 100 0 0,1 1 0 0 0,-1-1 0 0 0,0 2 0 0 0,0 0-1 0 0,0 0 1 0 0,0 1 0 0 0,12 6 0 0 0,-16-8 20 0 0,-1 1 0 0 0,0 0 0 0 0,-1 0 0 0 0,1 0 0 0 0,0 1 0 0 0,-1-1-1 0 0,0 1 1 0 0,0 1 0 0 0,0-1 0 0 0,0 1 0 0 0,4 6 0 0 0,-4 0-174 0 0,-5-11 183 0 0,0 0 0 0 0,0 0-1 0 0,0 1 1 0 0,0-1 0 0 0,0 0-1 0 0,0 0 1 0 0,0 0 0 0 0,0 1-1 0 0,0-1 1 0 0,-1 0 0 0 0,1 0-1 0 0,0 0 1 0 0,0 1-1 0 0,0-1 1 0 0,0 0 0 0 0,-1 0-1 0 0,1 0 1 0 0,0 0 0 0 0,0 0-1 0 0,0 0 1 0 0,-1 1 0 0 0,1-1-1 0 0,0 0 1 0 0,0 0 0 0 0,0 0-1 0 0,-1 0 1 0 0,1 0 0 0 0,0 0-1 0 0,0 0 1 0 0,-1 0 0 0 0,1 0-1 0 0,0 0 1 0 0,0 0 0 0 0,-1 0-1 0 0,1 0 1 0 0,0 0 0 0 0,-1 0 236 0 0,0-5-44 0 0,0 1 0 0 0,0 0 1 0 0,0-1-1 0 0,-1 1 0 0 0,0 0 1 0 0,0 0-1 0 0,-4-7 0 0 0,2 5-218 0 0,1 0 0 0 0,0 0-1 0 0,1 0 1 0 0,-4-12 0 0 0,4 7-4 0 0,1 0-1 0 0,0 1 1 0 0,1-1 0 0 0,0 0-1 0 0,1 0 1 0 0,0 0-1 0 0,1 0 1 0 0,0 1 0 0 0,0-1-1 0 0,7-17 1 0 0,-2 12 14 0 0,1 1 0 0 0,0-1 0 0 0,1 2 0 0 0,0-1 0 0 0,1 1 0 0 0,14-15 0 0 0,6 0 52 0 0,0 1 0 0 0,2 1 0 0 0,1 1 0 0 0,65-38 0 0 0,-15 16-77 0 0,3 4 0 0 0,1 4 0 0 0,2 4 0 0 0,137-37 0 0 0,-211 69 22 0 0,0 1 0 0 0,1 0 0 0 0,-1 1-1 0 0,1 1 1 0 0,0 0 0 0 0,0 1 0 0 0,-1 1 0 0 0,1 0 0 0 0,19 5 0 0 0,-23-2-10 0 0,0 0 0 0 0,0 0 0 0 0,0 1 0 0 0,-1 0 0 0 0,0 1 0 0 0,0 1 0 0 0,0 0 0 0 0,-1 0 0 0 0,0 1 0 0 0,0 0 0 0 0,16 18 0 0 0,-14-11-21 0 0,0 0 0 0 0,-1 0 0 0 0,-1 1 0 0 0,-1 0 0 0 0,0 1 0 0 0,9 24 0 0 0,28 109 73 0 0,-25-71-114 0 0,-21-75 68 0 0,1 0 1 0 0,1-1 0 0 0,-1 1-1 0 0,0 0 1 0 0,1 0 0 0 0,0 0-1 0 0,0-1 1 0 0,3 6 0 0 0,-14-16-125 0 0,-1 0 1 0 0,0 0-1 0 0,0 1 1 0 0,-1 1 0 0 0,-13-5-1 0 0,-8-1-323 0 0,14 6 409 0 0,-1-1 1 0 0,1-1-1 0 0,0-1 0 0 0,1 0 1 0 0,0-2-1 0 0,0 1 1 0 0,-15-14-1 0 0,46 24 139 0 0,13 8-195 0 0,6 13 78 0 0,1-1 0 0 0,1-2 0 0 0,1-1 0 0 0,59 20 0 0 0,-93-38 19 0 0,-1 1 0 0 0,1-1 1 0 0,-1 1-1 0 0,1-1 1 0 0,0 0-1 0 0,-1 0 0 0 0,1 0 1 0 0,-1 0-1 0 0,1 0 1 0 0,-1 0-1 0 0,1 0 0 0 0,-1 0 1 0 0,1 0-1 0 0,0-1 1 0 0,-1 1-1 0 0,1-1 0 0 0,-1 1 1 0 0,0-1-1 0 0,1 1 0 0 0,-1-1 1 0 0,1 0-1 0 0,-1 0 1 0 0,0 0-1 0 0,0 0 0 0 0,1 0 1 0 0,0-2-1 0 0,0 0 29 0 0,0 0-1 0 0,0 0 0 0 0,0 0 0 0 0,-1-1 1 0 0,0 1-1 0 0,0-1 0 0 0,0 1 1 0 0,0-1-1 0 0,0 1 0 0 0,0-1 1 0 0,-1-4-1 0 0,1-9 126 0 0,-2 0 0 0 0,0 0 0 0 0,-5-31 0 0 0,-10-52 26 0 0,15 93-153 0 0,1 7-40 0 0,0 0 1 0 0,0 1-1 0 0,0-1 1 0 0,0 0 0 0 0,0 0-1 0 0,0 0 1 0 0,0 0-1 0 0,-1 0 1 0 0,1 0 0 0 0,0 0-1 0 0,0 0 1 0 0,0 0-1 0 0,0 0 1 0 0,0 0 0 0 0,0 0-1 0 0,0 0 1 0 0,0 0-1 0 0,0 0 1 0 0,-1 0-1 0 0,1 0 1 0 0,0 0 0 0 0,0-1-1 0 0,0 1 1 0 0,0 0-1 0 0,0 0 1 0 0,0 0 0 0 0,0 0-1 0 0,0 0 1 0 0,0 0-1 0 0,0 0 1 0 0,-1 0 0 0 0,1 0-1 0 0,0 0 1 0 0,0 0-1 0 0,0 0 1 0 0,0 0 0 0 0,0-1-1 0 0,0 1 1 0 0,0 0-1 0 0,0 0 1 0 0,0 0 0 0 0,0 0-1 0 0,0 0 1 0 0,-6 16-1645 0 0,6-13 1342 0 0,-1-1 1 0 0,0 1-1 0 0,0-1 1 0 0,0 1 0 0 0,0-1-1 0 0,0 1 1 0 0,0-1 0 0 0,-1 0-1 0 0,-2 4 1 0 0,-5 5-699 0 0,3-5 515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2:02.24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0 551 3012 0 0,'34'-32'1285'0'0,"483"-290"-248"0"0,-490 307-972 0 0,42-27-10 0 0,2 3 1 0 0,147-57-1 0 0,-200 92-40 0 0,-20 8-191 0 0,-30 14-694 0 0,14-10 308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2:02.760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71 68 2104 0 0,'-2'-5'157'0'0,"-1"-1"0"0"0,0 2 0 0 0,0-1 0 0 0,0 0 0 0 0,-1 0 0 0 0,1 1-1 0 0,-1 0 1 0 0,0 0 0 0 0,0 0 0 0 0,-1 0 0 0 0,1 1 0 0 0,-1 0 0 0 0,0 0 0 0 0,0 0 0 0 0,-5-3-1 0 0,10 7-151 0 0,0-1-1 0 0,0 0 1 0 0,0 0 0 0 0,0 0-1 0 0,0 0 1 0 0,0 0-1 0 0,0 0 1 0 0,0 0-1 0 0,0 1 1 0 0,0-1-1 0 0,0 0 1 0 0,0 0-1 0 0,0 0 1 0 0,0 0-1 0 0,0 0 1 0 0,0 0 0 0 0,0 1-1 0 0,0-1 1 0 0,0 0-1 0 0,0 0 1 0 0,0 0-1 0 0,0 0 1 0 0,0 0-1 0 0,0 0 1 0 0,0 1-1 0 0,0-1 1 0 0,0 0-1 0 0,0 0 1 0 0,0 0 0 0 0,0 0-1 0 0,0 0 1 0 0,0 0-1 0 0,0 0 1 0 0,-1 0-1 0 0,1 1 1 0 0,0-1-1 0 0,0 0 1 0 0,0 0-1 0 0,0 0 1 0 0,0 0-1 0 0,0 0 1 0 0,0 0 0 0 0,-1 0-1 0 0,1 0 1 0 0,0 0-1 0 0,0 0 1 0 0,0 0-1 0 0,0 0 1 0 0,0 0-1 0 0,0 0 1 0 0,-1 0-1 0 0,1 0 1 0 0,0 0-1 0 0,0 0 1 0 0,0 0 0 0 0,0 0-1 0 0,0 0 1 0 0,0 0-1 0 0,-1 0 1 0 0,1 0-1 0 0,14 17 133 0 0,26 17 23 0 0,-26-27-128 0 0,0 0-1 0 0,0 0 1 0 0,1-1-1 0 0,0-1 1 0 0,21 5-1 0 0,81 9 66 0 0,7 2 86 0 0,-123-21-185 0 0,1 0 0 0 0,-1 0 1 0 0,0 1-1 0 0,0-1 1 0 0,1 0-1 0 0,-1 1 0 0 0,0-1 1 0 0,0 1-1 0 0,0-1 1 0 0,0 1-1 0 0,0-1 0 0 0,0 1 1 0 0,0 0-1 0 0,0-1 1 0 0,0 1-1 0 0,0 0 0 0 0,0 0 1 0 0,0 0-1 0 0,0 0 0 0 0,0 0 1 0 0,-1 0-1 0 0,1 0 1 0 0,0 0-1 0 0,-1 0 0 0 0,1 0 1 0 0,-1 0-1 0 0,0 0 1 0 0,1 1-1 0 0,-1-1 0 0 0,0 0 1 0 0,1 0-1 0 0,-1 1 1 0 0,0-1-1 0 0,0 0 0 0 0,0 0 1 0 0,0 1-1 0 0,0-1 1 0 0,0 0-1 0 0,-1 0 0 0 0,1 0 1 0 0,0 1-1 0 0,-1-1 1 0 0,1 0-1 0 0,0 0 0 0 0,-1 0 1 0 0,0 0-1 0 0,1 0 1 0 0,-1 0-1 0 0,0 0 0 0 0,1 0 1 0 0,-3 2-1 0 0,-4 7 2 0 0,-1 0-1 0 0,0-1 1 0 0,-1 0-1 0 0,-9 8 0 0 0,14-14-6 0 0,-17 15-377 0 0,-1-1-1 0 0,-47 29 1 0 0,42-33-262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2:03.48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5 206 1212 0 0,'-1'4'19'0'0,"0"0"0"0"0,0 0-1 0 0,1 0 1 0 0,-1 0 0 0 0,1 0 0 0 0,0 0 0 0 0,0 0-1 0 0,0 0 1 0 0,1-1 0 0 0,-1 1 0 0 0,3 5 0 0 0,-3-7 9 0 0,1-1 1 0 0,0 0 0 0 0,0 1-1 0 0,0-1 1 0 0,1 0 0 0 0,-1 0-1 0 0,0 0 1 0 0,0 0 0 0 0,1 0-1 0 0,-1 0 1 0 0,0 0 0 0 0,1 0-1 0 0,-1 0 1 0 0,1-1 0 0 0,-1 1-1 0 0,1-1 1 0 0,-1 1 0 0 0,1-1-1 0 0,0 1 1 0 0,-1-1 0 0 0,1 0-1 0 0,0 0 1 0 0,-1 0 0 0 0,1 0-1 0 0,-1 0 1 0 0,1 0 0 0 0,0 0-1 0 0,-1-1 1 0 0,1 1 0 0 0,1-1-1 0 0,77-13 684 0 0,93-29 0 0 0,-111 21-352 0 0,0-3-1 0 0,-1-3 0 0 0,59-37 0 0 0,-92 50-348 0 0,-27 14 11 0 0,0 1-1 0 0,0-1 0 0 0,0 1 0 0 0,0 0 1 0 0,0-1-1 0 0,0 0 0 0 0,0 1 0 0 0,0-1 1 0 0,0 0-1 0 0,0 1 0 0 0,-1-1 0 0 0,1 0 1 0 0,0 0-1 0 0,-1 0 0 0 0,1 0 0 0 0,0 0 1 0 0,-1 0-1 0 0,1 1 0 0 0,-1-1 0 0 0,1-2 1 0 0,-1 2-2 0 0,0 1 0 0 0,-1-1 0 0 0,1 1 0 0 0,0-1 0 0 0,-1 0 0 0 0,1 1 0 0 0,-1-1 0 0 0,1 1-1 0 0,-1-1 1 0 0,1 1 0 0 0,-1-1 0 0 0,1 1 0 0 0,-1 0 0 0 0,1-1 0 0 0,-1 1 0 0 0,0-1 0 0 0,1 1 0 0 0,-1 0 0 0 0,1 0 0 0 0,-1-1 0 0 0,0 1 0 0 0,1 0 0 0 0,-2 0 0 0 0,-56-8 398 0 0,48 7-577 0 0,-11 1 136 0 0,17 0 29 0 0,0 1 1 0 0,0-1-1 0 0,0 0 1 0 0,-1 0-1 0 0,1 0 1 0 0,0-1-1 0 0,0 1 1 0 0,0-1-1 0 0,0 0 1 0 0,0 0-1 0 0,1-1 1 0 0,-1 1-1 0 0,-5-3 1 0 0,10 3-6 0 0,0 0 1 0 0,-1 0 0 0 0,1 1 0 0 0,0-1 0 0 0,0 0-1 0 0,0 1 1 0 0,-1-1 0 0 0,1 0 0 0 0,0 1 0 0 0,0-1 0 0 0,0 1-1 0 0,0 0 1 0 0,0-1 0 0 0,0 1 0 0 0,0 0 0 0 0,0-1-1 0 0,0 1 1 0 0,0 0 0 0 0,0 0 0 0 0,1 0 0 0 0,0 0 0 0 0,31-5 17 0 0,-15 5 14 0 0,8-2-43 0 0,1 2-1 0 0,51 7 0 0 0,-78-7 11 0 0,1 0 0 0 0,-1 0 0 0 0,0 0 1 0 0,1 0-1 0 0,-1 1 0 0 0,1-1 0 0 0,-1 0 0 0 0,0 0 0 0 0,1 1 0 0 0,-1-1 0 0 0,0 0 0 0 0,0 0 0 0 0,1 1 0 0 0,-1-1 0 0 0,0 0 0 0 0,0 1 0 0 0,1-1 0 0 0,-1 0 0 0 0,0 1 1 0 0,0-1-1 0 0,0 1 0 0 0,0-1 0 0 0,1 0 0 0 0,-1 1 0 0 0,0-1 0 0 0,0 1 0 0 0,0-1 0 0 0,0 0 0 0 0,0 1 0 0 0,0-1 0 0 0,0 1 0 0 0,0-1 0 0 0,0 1 0 0 0,0-1 0 0 0,-1 0 1 0 0,1 1-1 0 0,0-1 0 0 0,0 0 0 0 0,0 1 0 0 0,0-1 0 0 0,-1 1 0 0 0,1-1 0 0 0,0 0 0 0 0,0 1 0 0 0,-1-1 0 0 0,1 0 0 0 0,0 1 0 0 0,0-1 0 0 0,-1 0 0 0 0,1 0 1 0 0,0 1-1 0 0,-1-1 0 0 0,-19 24 71 0 0,16-20-74 0 0,-21 21-832 0 0,-41 34 1 0 0,49-44 108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2:07.29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70 282 2748 0 0,'-1'0'1'0'0,"-6"-1"45"0"0,-1 1-1 0 0,1 1 0 0 0,0-1 1 0 0,-1 1-1 0 0,1 0 0 0 0,0 1 1 0 0,-11 3-1 0 0,65-15 1269 0 0,37-16-1025 0 0,2 3 0 0 0,153-19-1 0 0,-128 24-276 0 0,264-40 1 0 0,501-15 1 0 0,-697 74 91 0 0,-182-8 1841 0 0,-12-7-1597 0 0,-1-3-477 0 0,14 13 81 0 0,3 8 243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2:08.95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0 448 2780 0 0,'3'-4'1694'0'0,"19"-5"-1334"0"0,-7 3-361 0 0,314-100 461 0 0,-60 22-399 0 0,268-95 148 0 0,-382 129-211 0 0,-130 40-297 0 0,-28 11-795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2:10.12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66 339 2352 0 0,'-4'1'36'0'0,"-31"4"92"0"0,33-5-99 0 0,1 0-1 0 0,-1 1 1 0 0,0-1-1 0 0,1 1 1 0 0,-1 0 0 0 0,1-1-1 0 0,-1 1 1 0 0,1 0 0 0 0,-1 0-1 0 0,1 0 1 0 0,0 0-1 0 0,-1 0 1 0 0,1 0 0 0 0,0 0-1 0 0,0 0 1 0 0,0 1-1 0 0,-2 1 1 0 0,52-2 922 0 0,248-28-250 0 0,-89 7-674 0 0,-205 20-27 0 0,1344-133 328 0 0,-541-16 1669 0 0,-774 141-1954 0 0,-17 4 28 0 0,0 0-1 0 0,-1 1 0 0 0,23-1 0 0 0,-182-3 672 0 0,89 3-2966 0 0,51 4 1263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2:45.27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1 505 3864 0 0,'5'-8'-50'0'0,"10"-10"274"0"0,-15 18-201 0 0,1 0 1 0 0,-1 0-1 0 0,1 0 1 0 0,-1 0-1 0 0,1-1 1 0 0,0 1-1 0 0,-1 0 1 0 0,1 0-1 0 0,-1 0 1 0 0,1 0-1 0 0,0 0 0 0 0,-1 0 1 0 0,1 0-1 0 0,-1 1 1 0 0,1-1-1 0 0,0 0 1 0 0,-1 0-1 0 0,1 0 1 0 0,-1 1-1 0 0,1-1 1 0 0,-1 0-1 0 0,1 0 1 0 0,-1 1-1 0 0,1-1 1 0 0,-1 0-1 0 0,1 1 1 0 0,-1-1-1 0 0,0 1 1 0 0,1-1-1 0 0,-1 1 1 0 0,1-1-1 0 0,-1 1 1 0 0,0-1-1 0 0,1 1 0 0 0,-1-1 1 0 0,0 2-1 0 0,126 209 2270 0 0,-27-41-1958 0 0,-97-167-292 0 0,0 0 1 0 0,1 0-1 0 0,-1 0 1 0 0,0 0-1 0 0,1-1 0 0 0,0 1 1 0 0,0-1-1 0 0,0 1 1 0 0,0-1-1 0 0,0 0 0 0 0,0 0 1 0 0,0 0-1 0 0,1-1 1 0 0,-1 1-1 0 0,1-1 0 0 0,-1 0 1 0 0,1 0-1 0 0,0 0 0 0 0,0 0 1 0 0,-1-1-1 0 0,1 1 1 0 0,0-1-1 0 0,0 0 0 0 0,-1 0 1 0 0,1 0-1 0 0,0-1 1 0 0,3 0-1 0 0,10-4 73 0 0,0 1 0 0 0,-1-2 0 0 0,0 0 0 0 0,26-15 1 0 0,-20 10-142 0 0,97-52-3 0 0,217-157 1 0 0,292-279-707 0 0,-586 460-129 0 0,-8 4-277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2:53.720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291 61 3712 0 0,'0'-5'411'0'0,"0"0"0"0"0,1 0 0 0 0,0-1 0 0 0,0 1 0 0 0,0 0 0 0 0,0 0 0 0 0,1 0-1 0 0,0 0 1 0 0,0 1 0 0 0,3-6 0 0 0,-6 15-360 0 0,0 0 0 0 0,0 1 0 0 0,0-1 0 0 0,1 1 0 0 0,0-1 0 0 0,0 1-1 0 0,0-1 1 0 0,2 7 0 0 0,0 23-27 0 0,-3-20-4 0 0,-1 0 0 0 0,0-1-1 0 0,-1 1 1 0 0,0 0 0 0 0,-1-1-1 0 0,0 0 1 0 0,-2 0 0 0 0,0 0 0 0 0,0-1-1 0 0,-1 0 1 0 0,0 0 0 0 0,-2 0 0 0 0,1-1-1 0 0,-1-1 1 0 0,-1 1 0 0 0,-20 17-1 0 0,10-12 11 0 0,7-5-1 0 0,-1 0-1 0 0,-1 0 1 0 0,0-2 0 0 0,0 0 0 0 0,-1-1 0 0 0,-1 0 0 0 0,1-1-1 0 0,-25 8 1 0 0,33-13 13 0 0,10-2 44 0 0,13-2-106 0 0,47-14-34 0 0,116-11 0 0 0,-133 21 82 0 0,30-4 25 0 0,0 3 1 0 0,91 5-1 0 0,-197-14 404 0 0,-55-35 294 0 0,81 77-900 0 0,4 26 162 0 0,2 1-1 0 0,2-1 1 0 0,3 0 0 0 0,20 81-1 0 0,-20-110 14 0 0,-3-16-663 0 0,-1-1 0 0 0,0 1 0 0 0,0 0 0 0 0,1 12 0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2:54.38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723 173 2984 0 0,'-12'-16'42'0'0,"-1"1"0"0"0,-1 1 0 0 0,-1 0 0 0 0,0 1 0 0 0,-1 1 0 0 0,0 0 0 0 0,0 2 0 0 0,-1-1 0 0 0,-1 2 0 0 0,0 0 0 0 0,0 1 0 0 0,-29-8 0 0 0,32 13 80 0 0,0-1 0 0 0,0 2 0 0 0,0 0 0 0 0,0 0 0 0 0,0 2 0 0 0,-1 0 0 0 0,1 1 0 0 0,-25 4 0 0 0,29-3-44 0 0,0 1 0 0 0,0 1-1 0 0,0 0 1 0 0,0 1 0 0 0,1 0 0 0 0,0 0-1 0 0,0 1 1 0 0,0 0 0 0 0,1 1-1 0 0,0 0 1 0 0,0 1 0 0 0,-9 9 0 0 0,-1 6-15 0 0,0 1 0 0 0,2 1 0 0 0,0 0 1 0 0,2 1-1 0 0,0 1 0 0 0,2 0 1 0 0,2 1-1 0 0,0 0 0 0 0,2 1 0 0 0,-11 54 1 0 0,11-32 62 0 0,3 0-1 0 0,2 0 1 0 0,2 1 0 0 0,3-1 0 0 0,10 82 0 0 0,-5-98-72 0 0,1 1 1 0 0,1-1-1 0 0,2 0 0 0 0,22 49 0 0 0,-25-68-47 0 0,0 0 0 0 0,2-1-1 0 0,0 0 1 0 0,0-1 0 0 0,2 0 0 0 0,0 0-1 0 0,0-1 1 0 0,1-1 0 0 0,1 0 0 0 0,0-1-1 0 0,21 15 1 0 0,-15-14-22 0 0,1-1 0 0 0,0 0-1 0 0,1-2 1 0 0,0 0 0 0 0,1-1 0 0 0,0-1-1 0 0,0-1 1 0 0,1-2 0 0 0,-1 0 0 0 0,1-1-1 0 0,0-1 1 0 0,0-1 0 0 0,0-1 0 0 0,40-5-1 0 0,-7-5 232 0 0,0-2 1 0 0,0-2-1 0 0,-2-3 0 0 0,0-3 0 0 0,-1-1 0 0 0,-1-3 0 0 0,78-48 0 0 0,-116 62-160 0 0,0 1-1 0 0,0-2 1 0 0,-1 0-1 0 0,-1-1 1 0 0,1 0 0 0 0,-2-1-1 0 0,20-27 1 0 0,-25 30 7 0 0,0-1 0 0 0,-1 0-1 0 0,0 0 1 0 0,-1-1 0 0 0,0 1 0 0 0,-1-1 0 0 0,0 0 0 0 0,-1 0 0 0 0,0 0 0 0 0,-1 0 0 0 0,0-23 0 0 0,-4 4-11 0 0,-1 0 0 0 0,-1 1 1 0 0,-1 0-1 0 0,-2 0 0 0 0,-1 1 1 0 0,-1-1-1 0 0,-15-27 0 0 0,-11-15 67 0 0,-66-97-1 0 0,89 148-99 0 0,-1 2 0 0 0,-1-1 0 0 0,-28-26 0 0 0,35 39-175 0 0,0 0 0 0 0,-1 0 0 0 0,1 1 0 0 0,-2 0 0 0 0,1 0 0 0 0,-1 1 0 0 0,1 0 0 0 0,-2 1 0 0 0,1 0 0 0 0,-15-3 1 0 0,-1 1-834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04.04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6737 0 0,'0'0'3'0'0,"0"0"1"0"0,0 0-1 0 0,0 1 1 0 0,0-1 0 0 0,0 0-1 0 0,0 0 1 0 0,0 0-1 0 0,-1 0 1 0 0,1 0 0 0 0,0 0-1 0 0,0 0 1 0 0,0 1-1 0 0,0-1 1 0 0,0 0 0 0 0,0 0-1 0 0,0 0 1 0 0,0 0-1 0 0,0 0 1 0 0,0 0 0 0 0,0 1-1 0 0,0-1 1 0 0,0 0-1 0 0,0 0 1 0 0,1 0 0 0 0,-1 0-1 0 0,0 0 1 0 0,0 0-1 0 0,0 1 1 0 0,0-1 0 0 0,0 0-1 0 0,0 0 1 0 0,0 0-1 0 0,0 0 1 0 0,0 0 0 0 0,0 0-1 0 0,0 0 1 0 0,1 0-1 0 0,-1 0 1 0 0,0 1 0 0 0,0-1-1 0 0,0 0 1 0 0,0 0-1 0 0,0 0 1 0 0,0 0 0 0 0,0 0-1 0 0,1 0 1 0 0,-1 0-1 0 0,0 0 1 0 0,0 0 0 0 0,0 0-1 0 0,0 0 1 0 0,0 0-1 0 0,0 0 1 0 0,1 0 0 0 0,-1 0-1 0 0,0 0 1 0 0,0 0-1 0 0,0 0 1 0 0,0 0 0 0 0,0 0-1 0 0,0 0 1 0 0,1 0-1 0 0,-1 0 1 0 0,0 0 0 0 0,0-1-1 0 0,0 1 1 0 0,0 0-1 0 0,0 0 1 0 0,0 0 0 0 0,1 0-32 0 0,-1-1 1 0 0,1 1 0 0 0,-1 0 0 0 0,1 0 0 0 0,0 0 0 0 0,-1 0 0 0 0,1-1 0 0 0,-1 1 0 0 0,1 0 0 0 0,-1 0 0 0 0,1 0 0 0 0,0 0-1 0 0,-1 0 1 0 0,1 0 0 0 0,-1 1 0 0 0,1-1 0 0 0,0 0 0 0 0,-1 0 0 0 0,1 0 0 0 0,-1 0 0 0 0,1 1 0 0 0,-1-1 0 0 0,1 1 0 0 0,2 1-599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10.7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5 186 5424 0 0,'-5'-36'13'0'0,"6"24"166"0"0,0 12-164 0 0,-1-1 0 0 0,0 1 1 0 0,0 0-1 0 0,0 0 0 0 0,1 0 1 0 0,-1 0-1 0 0,0 0 0 0 0,0 0 1 0 0,0 0-1 0 0,1 0 0 0 0,-1 0 1 0 0,0 0-1 0 0,0 0 0 0 0,0 0 1 0 0,0 0-1 0 0,1 1 0 0 0,-1-1 1 0 0,0 0-1 0 0,0 0 0 0 0,0 0 1 0 0,1 0-1 0 0,-1 0 1 0 0,0 0-1 0 0,0 0 0 0 0,0 0 1 0 0,0 1-1 0 0,0-1 0 0 0,1 0 1 0 0,-1 0-1 0 0,0 0 0 0 0,0 0 1 0 0,0 1-1 0 0,0-1 0 0 0,0 0 1 0 0,0 0-1 0 0,0 0 0 0 0,0 0 1 0 0,1 1-1 0 0,-1-1 0 0 0,0 0 1 0 0,0 0-1 0 0,0 0 0 0 0,0 1 1 0 0,0-1-1 0 0,0 0 0 0 0,0 0 1 0 0,29 57 277 0 0,-2 1 0 0 0,28 92 1 0 0,16 36 190 0 0,-70-186-423 0 0,-1 1 0 0 0,1-1 1 0 0,-1 1-1 0 0,1 0 0 0 0,-1-1 0 0 0,1 1 1 0 0,-1-1-1 0 0,1 0 0 0 0,0 1 1 0 0,-1-1-1 0 0,1 1 0 0 0,0-1 0 0 0,-1 0 1 0 0,1 0-1 0 0,0 1 0 0 0,-1-1 1 0 0,1 0-1 0 0,0 0 0 0 0,0 0 0 0 0,-1 0 1 0 0,1 0-1 0 0,0 0 0 0 0,0 0 1 0 0,-1 0-1 0 0,1 0 0 0 0,0 0 0 0 0,0 0 1 0 0,-1 0-1 0 0,1 0 0 0 0,0-1 1 0 0,-1 1-1 0 0,1 0 0 0 0,0-1 1 0 0,-1 1-1 0 0,1 0 0 0 0,0-1 0 0 0,-1 1 1 0 0,1-1-1 0 0,-1 1 0 0 0,2-2 1 0 0,33-25 307 0 0,-24 17-220 0 0,457-320 289 0 0,-149 123-4275 0 0,-289 188 2465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15.9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313 1 4276 0 0,'-8'0'29'0'0,"-1"0"0"0"0,1 0 0 0 0,0 1 1 0 0,0 0-1 0 0,-1 0 0 0 0,1 1 0 0 0,0 0 0 0 0,0 0 0 0 0,0 1 0 0 0,1 0 0 0 0,-1 0 0 0 0,-8 6 0 0 0,-3 3 19 0 0,2 0 0 0 0,-1 2 0 0 0,2 0 1 0 0,0 1-1 0 0,0 0 0 0 0,-14 20 0 0 0,23-25-31 0 0,-1 0-1 0 0,1 0 0 0 0,0 1 1 0 0,1 0-1 0 0,1 0 0 0 0,0 1 1 0 0,0 0-1 0 0,1 0 0 0 0,0 0 1 0 0,1 0-1 0 0,1 0 0 0 0,-2 14 1 0 0,4-24-7 0 0,0 1 1 0 0,0-1-1 0 0,0 1 1 0 0,0 0-1 0 0,0-1 1 0 0,1 1-1 0 0,-1-1 1 0 0,1 1-1 0 0,-1-1 0 0 0,1 1 1 0 0,0-1-1 0 0,0 0 1 0 0,0 1-1 0 0,0-1 1 0 0,1 0-1 0 0,-1 0 1 0 0,1 0-1 0 0,-1 0 1 0 0,1 0-1 0 0,0 0 1 0 0,2 3-1 0 0,0-4 7 0 0,-1 1 1 0 0,0 0-1 0 0,0-1 1 0 0,1 0-1 0 0,-1 0 0 0 0,1 0 1 0 0,-1 0-1 0 0,1 0 0 0 0,0-1 1 0 0,-1 1-1 0 0,1-1 0 0 0,-1 0 1 0 0,6-1-1 0 0,6-1 42 0 0,0 0 0 0 0,0-2 0 0 0,-1 1 0 0 0,1-2 0 0 0,-1 0 0 0 0,16-8 0 0 0,-18 6 43 0 0,1 1 1 0 0,-1-2-1 0 0,-1 0 1 0 0,1 0-1 0 0,-1-1 1 0 0,-1 0-1 0 0,0-1 0 0 0,0 0 1 0 0,-1-1-1 0 0,10-13 1 0 0,-16 18-16 0 0,1 1 0 0 0,-1-1 1 0 0,0 0-1 0 0,-1 0 1 0 0,1 0-1 0 0,-1-1 0 0 0,0 1 1 0 0,-1 0-1 0 0,0-1 0 0 0,0 1 1 0 0,0-1-1 0 0,0 0 1 0 0,-1 1-1 0 0,-1-1 0 0 0,1 1 1 0 0,-1-1-1 0 0,0 1 0 0 0,0-1 1 0 0,-1 1-1 0 0,0-1 0 0 0,0 1 1 0 0,0 0-1 0 0,-5-9 1 0 0,-28-37 459 0 0,43 66-554 0 0,-1 1-1 0 0,-1 0 1 0 0,0 1-1 0 0,6 26 1 0 0,4 9 78 0 0,12 35-261 0 0,-4 2-1 0 0,18 122 1 0 0,-42-197-2698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16.3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51 253 2868 0 0,'-9'0'-63'0'0,"-27"-1"771"0"0,35 1-697 0 0,1 0 0 0 0,0 0 0 0 0,0 0 0 0 0,0 0 1 0 0,-1 0-1 0 0,1 0 0 0 0,0 0 0 0 0,0 0 0 0 0,0 0 0 0 0,-1 0 1 0 0,1 0-1 0 0,0 0 0 0 0,0 0 0 0 0,0 0 0 0 0,0 0 0 0 0,-1 0 0 0 0,1 0 1 0 0,0-1-1 0 0,0 1 0 0 0,0 0 0 0 0,0 0 0 0 0,0 0 0 0 0,-1 0 1 0 0,1 0-1 0 0,0-1 0 0 0,0 1 0 0 0,0 0 0 0 0,0 0 0 0 0,0 0 0 0 0,0 0 1 0 0,0 0-1 0 0,0-1 0 0 0,-1 1 0 0 0,1 0 0 0 0,0 0 0 0 0,0 0 1 0 0,0-1-1 0 0,0 1 0 0 0,0 0 0 0 0,0 0 0 0 0,0 0 0 0 0,0-1 0 0 0,0 1 1 0 0,16-11 290 0 0,15-4-240 0 0,54-27 1145 0 0,150-51 0 0 0,-7 25 200 0 0,-210 63-1363 0 0,-11 3-19 0 0,-1 0 1 0 0,1 0 0 0 0,0 1-1 0 0,12-2 1 0 0,-26 2 126 0 0,-5-1-3335 0 0,9 3 2249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17.3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 84 5044 0 0,'-5'-5'109'0'0,"1"-1"0"0"0,-1 0 0 0 0,1 0 0 0 0,1 0 0 0 0,-1-1 0 0 0,1 1 0 0 0,-3-10 0 0 0,-4-5 1305 0 0,47 101-1264 0 0,47 94-122 0 0,-75-156-10 0 0,11 15 16 0 0,-27-43 698 0 0,1 0 0 0 0,-11-21 1 0 0,-14-25-832 0 0,18 38 103 0 0,-33-51 157 0 0,41 62-25 0 0,1-1 1 0 0,0 0-1 0 0,1 0 0 0 0,0 0 0 0 0,0 0 0 0 0,-3-17 0 0 0,4-3 274 0 0,2 28-409 0 0,0 0 0 0 0,0 0-1 0 0,0 0 1 0 0,0 0-1 0 0,0 0 1 0 0,0 0-1 0 0,0 0 1 0 0,0 0 0 0 0,0 0-1 0 0,0 0 1 0 0,0 0-1 0 0,1 0 1 0 0,-1 0-1 0 0,0 0 1 0 0,0 0 0 0 0,0 0-1 0 0,0 0 1 0 0,0 0-1 0 0,0 0 1 0 0,0 0-1 0 0,0 0 1 0 0,0 0 0 0 0,0 0-1 0 0,0 0 1 0 0,0 0-1 0 0,0 0 1 0 0,0 0-1 0 0,0 0 1 0 0,0 0 0 0 0,0 0-1 0 0,0 0 1 0 0,0 0-1 0 0,0 0 1 0 0,0 0-1 0 0,0-1 1 0 0,0 1 0 0 0,0 0-1 0 0,1 0 1 0 0,-1 0-1 0 0,0 0 1 0 0,0 0-1 0 0,4 16-54 0 0,8 35 93 0 0,20 55 0 0 0,-24-83-36 0 0,2-1 1 0 0,0 0-1 0 0,2 0 1 0 0,23 33-1 0 0,-32-50 9 0 0,2 0 0 0 0,-1 0-1 0 0,1 0 1 0 0,-1 0 0 0 0,1-1 0 0 0,0 1-1 0 0,1-1 1 0 0,-1-1 0 0 0,1 1 0 0 0,0-1 0 0 0,0 0-1 0 0,11 4 1 0 0,-13-6-10 0 0,0 0 0 0 0,0 0-1 0 0,0-1 1 0 0,0 0 0 0 0,1 0 0 0 0,-1 0-1 0 0,0 0 1 0 0,0-1 0 0 0,0 1 0 0 0,0-1 0 0 0,0 0-1 0 0,0 0 1 0 0,0-1 0 0 0,0 1 0 0 0,0-1-1 0 0,-1 0 1 0 0,1 0 0 0 0,-1 0 0 0 0,1-1 0 0 0,-1 1-1 0 0,6-5 1 0 0,-2-1-3 0 0,1 0-1 0 0,-1 0 1 0 0,0 0 0 0 0,-1-1-1 0 0,1 0 1 0 0,-2 0 0 0 0,0-1-1 0 0,0 1 1 0 0,0-1-1 0 0,-1 0 1 0 0,-1-1 0 0 0,0 1-1 0 0,0 0 1 0 0,-1-1 0 0 0,2-17-1 0 0,-3-10 8 0 0,0 0 1 0 0,-3 0-1 0 0,-5-39 0 0 0,6 70 9 0 0,48 174 12 0 0,-11 21-19 0 0,-13-60-272 0 0,-23-125 238 0 0,2 13-55 0 0,-2-15 75 0 0,0-1 1 0 0,0 0-1 0 0,0 1 0 0 0,0-1 0 0 0,0 0 0 0 0,0 1 0 0 0,0-1 0 0 0,-1 0 1 0 0,1 1-1 0 0,0-1 0 0 0,0 0 0 0 0,0 0 0 0 0,0 1 0 0 0,-1-1 1 0 0,1 0-1 0 0,0 0 0 0 0,0 1 0 0 0,-1-1 0 0 0,1 0 0 0 0,0 0 0 0 0,0 1 1 0 0,-1-1-1 0 0,1 0 0 0 0,0 0 0 0 0,-1 0 0 0 0,1 0 0 0 0,0 0 1 0 0,0 0-1 0 0,-1 1 0 0 0,1-1 0 0 0,0 0 0 0 0,-1 0 0 0 0,-6 3-7 0 0,1 0 0 0 0,0 0-1 0 0,0 1 1 0 0,0 0-1 0 0,0 0 1 0 0,1 0-1 0 0,0 1 1 0 0,-9 9 0 0 0,0-1-23 0 0,-44 40-44 0 0,-72 87 0 0 0,-38 72-3163 0 0,159-201 2825 0 0,-1 0-1141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17.6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1 154 5144 0 0,'9'-54'370'0'0,"8"-30"1965"0"0,-15 69-1930 0 0,2 28-414 0 0,5 13-5 0 0,7 45 0 0 0,-5-23 24 0 0,45 225-431 0 0,-39-155-3312 0 0,-16-106 2968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17.9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0 380 2492 0 0,'552'-175'3520'0'0,"-212"60"-1902"0"0,-256 86-1384 0 0,41-11-129 0 0,-125 40-146 0 0,1 0 0 0 0,-1-1 0 0 0,0 1 0 0 0,1 0 0 0 0,-1 0 0 0 0,0 0 0 0 0,1 0 0 0 0,-1 0 0 0 0,0-1 0 0 0,1 1 1 0 0,-1 0-1 0 0,0 0 0 0 0,0 0 0 0 0,1-1 0 0 0,-1 1 0 0 0,0 0 0 0 0,0 0 0 0 0,0-1 0 0 0,1 1 0 0 0,-1 0 0 0 0,0-1 0 0 0,0 1 0 0 0,0 0 0 0 0,0-1 0 0 0,0 1 0 0 0,0 0 0 0 0,1-1 0 0 0,-1 1 0 0 0,0 0 0 0 0,0-1 0 0 0,0 1 0 0 0,0 0 0 0 0,0-1 0 0 0,0 1 0 0 0,0 0 0 0 0,-1-1 0 0 0,1 1 0 0 0,0 0 0 0 0,0-1 0 0 0,0 1 0 0 0,0 0 0 0 0,0-1 0 0 0,0 1 0 0 0,-1 0 0 0 0,1 0 0 0 0,0-1 0 0 0,0 1 0 0 0,0 0 0 0 0,-1 0 0 0 0,1-1 0 0 0,0 1 0 0 0,0 0 0 0 0,-1 0 0 0 0,1 0 0 0 0,0-1 0 0 0,0 1 0 0 0,-1 0 0 0 0,1 0 0 0 0,0 0 0 0 0,-1 0 0 0 0,1-1 0 0 0,-2 0-202 0 0,-3-3-694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18.2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0 740 0 0,'19'64'1821'0'0,"-12"-46"-1601"0"0,-2 0-1 0 0,0 1 1 0 0,3 21 0 0 0,3 148-264 0 0,-9-164-316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18.7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41 4344 0 0,'1'-3'5'0'0,"0"-1"1"0"0,1 1-1 0 0,-1 0 0 0 0,1-1 0 0 0,0 1 0 0 0,0 0 0 0 0,0 0 0 0 0,0 0 0 0 0,1 0 0 0 0,2-2 0 0 0,-3 4-2 0 0,-1 1 0 0 0,0-1 0 0 0,0 1 0 0 0,1 0 0 0 0,-1-1 0 0 0,0 1 0 0 0,1 0 0 0 0,-1 0 0 0 0,0 0 0 0 0,1 0 0 0 0,-1 0 0 0 0,0 0 0 0 0,1 0 0 0 0,-1 0 0 0 0,0 1 0 0 0,1-1 0 0 0,-1 1 0 0 0,0-1 0 0 0,1 1 0 0 0,-1-1-1 0 0,0 1 1 0 0,0-1 0 0 0,0 1 0 0 0,0 0 0 0 0,0 0 0 0 0,0 0 0 0 0,0 0 0 0 0,0 0 0 0 0,0 0 0 0 0,0 0 0 0 0,1 1 0 0 0,7 8-15 0 0,0 0 0 0 0,-1 0 0 0 0,0 1 0 0 0,0 0 0 0 0,-1 0 0 0 0,-1 1 0 0 0,0 0 0 0 0,6 18 0 0 0,0 4-1 0 0,12 67 0 0 0,-17-41 26 0 0,-6-57-13 0 0,-1 0 0 0 0,0-1 1 0 0,0 1-1 0 0,0 0 0 0 0,0 0 0 0 0,-1-1 0 0 0,1 1 1 0 0,-1 0-1 0 0,1 0 0 0 0,-1-1 0 0 0,0 1 0 0 0,0 0 1 0 0,0-1-1 0 0,-1 1 0 0 0,1-1 0 0 0,-1 0 0 0 0,1 1 1 0 0,-4 2-1 0 0,4-5 2 0 0,0 1 1 0 0,-1-1-1 0 0,1 1 1 0 0,-1-1 0 0 0,1 0-1 0 0,-1 0 1 0 0,1 0-1 0 0,-1 0 1 0 0,1 0 0 0 0,-1 0-1 0 0,1 0 1 0 0,-1-1-1 0 0,1 1 1 0 0,0 0 0 0 0,-1-1-1 0 0,1 1 1 0 0,-1-1-1 0 0,1 0 1 0 0,0 1-1 0 0,-1-1 1 0 0,1 0 0 0 0,0 0-1 0 0,0 0 1 0 0,0 0-1 0 0,0 0 1 0 0,0 0 0 0 0,0 0-1 0 0,0 0 1 0 0,-1-2-1 0 0,-3-2 9 0 0,1 1 1 0 0,0-2-1 0 0,0 1 0 0 0,1 0 0 0 0,-6-10 0 0 0,8 11 2 0 0,0 0 0 0 0,-1 0 0 0 0,1 0 0 0 0,1 0 0 0 0,-1 0 0 0 0,1 0 0 0 0,-1 0 0 0 0,1 0 0 0 0,0 0 0 0 0,1 0 0 0 0,-1 0 0 0 0,1 0 0 0 0,-1 0 0 0 0,1 0 0 0 0,2-4 0 0 0,0 1 1 0 0,0 0-1 0 0,0 0 1 0 0,1 1 0 0 0,0-1 0 0 0,0 1-1 0 0,1 0 1 0 0,8-9 0 0 0,1 2 34 0 0,0 0-1 0 0,1 2 1 0 0,1-1 0 0 0,-1 2 0 0 0,30-15-1 0 0,-41 24 110 0 0,-1-1 0 0 0,1 0 0 0 0,-1 1-1 0 0,0-1 1 0 0,1-1 0 0 0,-1 1-1 0 0,0 0 1 0 0,0-1 0 0 0,0 0-1 0 0,-1 1 1 0 0,1-1 0 0 0,-1 0-1 0 0,1-1 1 0 0,-1 1 0 0 0,0 0-1 0 0,0-1 1 0 0,0 1 0 0 0,-1-1-1 0 0,1 1 1 0 0,-1-1 0 0 0,0 0-1 0 0,0 1 1 0 0,0-1 0 0 0,-1 0-1 0 0,1 0 1 0 0,-1 0 0 0 0,0 0 0 0 0,0-5-1 0 0,-1 7 225 0 0,1 3-290 0 0,0 11-126 0 0,52 219-1673 0 0,-28-127-330 0 0,-7-49 229 0 0,-11-32 857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19.0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46 6737 0 0,'0'-2'26'0'0,"0"-1"1"0"0,0 1 0 0 0,0 0 0 0 0,1 0 0 0 0,-1-1-1 0 0,1 1 1 0 0,0 0 0 0 0,-1 0 0 0 0,1-1 0 0 0,0 1 0 0 0,0 0-1 0 0,1 0 1 0 0,-1 0 0 0 0,0 0 0 0 0,1 1 0 0 0,-1-1-1 0 0,1 0 1 0 0,-1 0 0 0 0,1 1 0 0 0,2-2 0 0 0,-3 3-6 0 0,-1-1 1 0 0,1 1-1 0 0,0 0 1 0 0,0 0-1 0 0,0 0 1 0 0,-1 0-1 0 0,1 0 1 0 0,0-1-1 0 0,0 2 1 0 0,0-1 0 0 0,-1 0-1 0 0,1 0 1 0 0,0 0-1 0 0,0 0 1 0 0,0 0-1 0 0,-1 1 1 0 0,1-1-1 0 0,0 0 1 0 0,-1 1-1 0 0,1-1 1 0 0,1 1-1 0 0,0 1-14 0 0,0-1-1 0 0,0 1 0 0 0,0 0 1 0 0,0 0-1 0 0,-1 0 0 0 0,1 0 1 0 0,0 0-1 0 0,-1 1 0 0 0,2 3 1 0 0,7 13-42 0 0,-2 2 1 0 0,0-1 0 0 0,-1 1 0 0 0,-2 0-1 0 0,0 1 1 0 0,2 21 0 0 0,5 135-1047 0 0,-8-68-335 0 0,3-68 298 0 0,-4-26 512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19.2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54 132 6141 0 0,'-11'-22'2'0'0,"0"0"1"0"0,-11-34-1 0 0,14 33 9 0 0,8 23-11 0 0,0 0 1 0 0,-1-1 0 0 0,1 1 0 0 0,0 0 0 0 0,0 0 0 0 0,0 0 0 0 0,0-1-1 0 0,0 1 1 0 0,0 0 0 0 0,-1 0 0 0 0,1-1 0 0 0,0 1 0 0 0,0 0 0 0 0,0-1 0 0 0,0 1-1 0 0,0 0 1 0 0,0 0 0 0 0,0-1 0 0 0,0 1 0 0 0,0 0 0 0 0,0 0 0 0 0,0-1-1 0 0,1 1 1 0 0,-1 0 0 0 0,0 0 0 0 0,0-1 0 0 0,0 1 0 0 0,0 0 0 0 0,0 0 0 0 0,0-1-1 0 0,0 1 1 0 0,1 0 0 0 0,-1 0 0 0 0,0 0 0 0 0,0-1 0 0 0,1 1 0 0 0,10 3 29 0 0,21 16 25 0 0,-23-13-36 0 0,108 70 142 0 0,134 115-1 0 0,-206-156-149 0 0,321 284-2807 0 0,-335-290 1973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19.4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32 3040 0 0,'0'0'28'0'0,"5"0"12"0"0,-1 1 112 0 0,6-2 28 0 0,1 2 68 0 0,3 1 80 0 0,6-2 32 0 0,3 1 4 0 0,5-1 0 0 0,2-1-36 0 0,3-2-107 0 0,2-1-61 0 0,2-1-68 0 0,1 1-196 0 0,0-2-180 0 0,-2 0-229 0 0,1-1-195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20.5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1 271 3524 0 0,'11'-32'3902'0'0,"-9"75"-3878"0"0,3 0 1 0 0,16 71-1 0 0,-6-39 25 0 0,61 299-2 0 0,-75-369 143 0 0,-1-8-62 0 0,-3-19-4 0 0,-9-33-66 0 0,-16-25 58 0 0,3 0-1 0 0,-17-97 0 0 0,36 141-27 0 0,2 1-1 0 0,1-1 1 0 0,2 0-1 0 0,2 0 1 0 0,1 0-1 0 0,1 0 1 0 0,15-61 0 0 0,-15 86-64 0 0,1 1 0 0 0,0-1 0 0 0,0 1 0 0 0,1 0 0 0 0,0 0 0 0 0,1 0 0 0 0,9-11 0 0 0,-14 19-24 0 0,1-1 1 0 0,0 0-1 0 0,0 1 1 0 0,1 0-1 0 0,-1-1 1 0 0,1 1-1 0 0,-1 0 1 0 0,1 0 0 0 0,-1 0-1 0 0,1 1 1 0 0,0-1-1 0 0,0 1 1 0 0,0-1-1 0 0,0 1 1 0 0,0 0-1 0 0,0 0 1 0 0,0 1 0 0 0,1-1-1 0 0,-1 0 1 0 0,0 1-1 0 0,0 0 1 0 0,0 0-1 0 0,1 0 1 0 0,-1 0-1 0 0,0 0 1 0 0,0 1 0 0 0,1 0-1 0 0,-1-1 1 0 0,3 2-1 0 0,-1 1 0 0 0,-1 0 1 0 0,0-1-1 0 0,0 1 0 0 0,0 1 0 0 0,0-1 1 0 0,0 1-1 0 0,-1 0 0 0 0,1-1 0 0 0,-1 1 1 0 0,0 1-1 0 0,0-1 0 0 0,-1 0 0 0 0,1 1 0 0 0,-1 0 1 0 0,0-1-1 0 0,0 1 0 0 0,0 0 0 0 0,-1 0 1 0 0,2 8-1 0 0,-1-1-51 0 0,0 0 0 0 0,0 0 0 0 0,-1 1 1 0 0,-1-1-1 0 0,0 0 0 0 0,-1 0 0 0 0,-2 14 0 0 0,0-14-62 0 0,0-1 0 0 0,-1 1-1 0 0,0-1 1 0 0,-1 0 0 0 0,0 0-1 0 0,0 0 1 0 0,-2-1 0 0 0,-8 13 0 0 0,11-18-90 0 0,-1 1 1 0 0,1-1-1 0 0,-1 0 1 0 0,0 0-1 0 0,0 0 1 0 0,-1-1 0 0 0,0 1-1 0 0,1-1 1 0 0,-1-1-1 0 0,-1 1 1 0 0,1-1-1 0 0,0 0 1 0 0,-1-1 0 0 0,0 1-1 0 0,-10 1 1 0 0,4-3-720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21.0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1 327 3220 0 0,'15'-10'183'0'0,"0"-1"0"0"0,1 2-1 0 0,0 0 1 0 0,1 1 0 0 0,-1 1-1 0 0,2 0 1 0 0,22-5 0 0 0,-32 9-118 0 0,0 1 0 0 0,0 1 1 0 0,1-1-1 0 0,-1 1 0 0 0,0 1 0 0 0,0 0 1 0 0,0 0-1 0 0,1 0 0 0 0,-1 1 1 0 0,0 0-1 0 0,0 1 0 0 0,0 0 0 0 0,0 0 1 0 0,0 1-1 0 0,0 0 0 0 0,-1 0 0 0 0,1 1 1 0 0,10 6-1 0 0,-14-6-57 0 0,1 1 0 0 0,-1 0 0 0 0,0-1 0 0 0,0 1 0 0 0,-1 1-1 0 0,1-1 1 0 0,-1 0 0 0 0,-1 1 0 0 0,1 0 0 0 0,-1-1 0 0 0,1 1 0 0 0,-2 0 0 0 0,1 0 0 0 0,-1 0 0 0 0,0 1 0 0 0,0-1 0 0 0,0 0 0 0 0,-1 12 0 0 0,-1-1 9 0 0,0 0 0 0 0,-1-1 0 0 0,-1 0 0 0 0,0 0 0 0 0,-12 32 0 0 0,10-36-10 0 0,0-1 0 0 0,-1 1 0 0 0,-1-1-1 0 0,-14 19 1 0 0,18-26-4 0 0,0 0 1 0 0,0 0-1 0 0,-1 0 1 0 0,1 0-1 0 0,-1-1 0 0 0,0 0 1 0 0,0 1-1 0 0,-1-1 1 0 0,1-1-1 0 0,-1 1 0 0 0,1-1 1 0 0,-1 0-1 0 0,0 0 1 0 0,-8 2-1 0 0,13-3-2 0 0,-1-1-1 0 0,0-1 1 0 0,0 1 0 0 0,0 0-1 0 0,0 0 1 0 0,0 0 0 0 0,1 0 0 0 0,-1-1-1 0 0,0 1 1 0 0,0 0 0 0 0,0-1 0 0 0,1 1-1 0 0,-1 0 1 0 0,0-1 0 0 0,0 1-1 0 0,1-1 1 0 0,-1 1 0 0 0,0-1 0 0 0,1 0-1 0 0,-1 1 1 0 0,1-1 0 0 0,-1 0-1 0 0,1 1 1 0 0,-1-1 0 0 0,1 0 0 0 0,-1 0-1 0 0,1 1 1 0 0,0-1 0 0 0,-1 0-1 0 0,1 0 1 0 0,0 0 0 0 0,0 0 0 0 0,-1 1-1 0 0,1-1 1 0 0,0 0 0 0 0,0 0-1 0 0,0 0 1 0 0,0 0 0 0 0,0 0 0 0 0,0 1-1 0 0,1-1 1 0 0,-1-1 0 0 0,6-40-67 0 0,-5 41 60 0 0,10-43-10 0 0,2 0-1 0 0,2 1 1 0 0,2 1-1 0 0,2 1 1 0 0,2 0-1 0 0,1 1 1 0 0,2 2-1 0 0,2 0 1 0 0,1 2-1 0 0,35-36 1 0 0,-53 63 20 0 0,-1 0 1 0 0,1 1 0 0 0,0 0-1 0 0,1 1 1 0 0,0 0 0 0 0,0 0-1 0 0,0 1 1 0 0,1 1-1 0 0,0 0 1 0 0,0 0 0 0 0,23-6-1 0 0,-33 11-7 0 0,0 0 0 0 0,0 0 0 0 0,0 0 0 0 0,0 0 0 0 0,0 0 0 0 0,0 1-1 0 0,0-1 1 0 0,0 0 0 0 0,0 0 0 0 0,0 1 0 0 0,0-1 0 0 0,0 1 0 0 0,0-1 0 0 0,0 1 0 0 0,0-1-1 0 0,0 1 1 0 0,0 0 0 0 0,-1-1 0 0 0,1 1 0 0 0,0 0 0 0 0,-1-1 0 0 0,1 1 0 0 0,0 0 0 0 0,-1 0-1 0 0,1 0 1 0 0,-1 0 0 0 0,1 0 0 0 0,-1 0 0 0 0,1 0 0 0 0,-1 0 0 0 0,0 0 0 0 0,1 0 0 0 0,-1 0-1 0 0,0 2 1 0 0,4 42-60 0 0,-3-33 52 0 0,2 119-94 0 0,-3-79 144 0 0,2 0 0 0 0,11 66-1 0 0,-13-114-33 0 0,1 0-1 0 0,0 0 1 0 0,0 0 0 0 0,0-1-1 0 0,1 1 1 0 0,-1 0-1 0 0,1-1 1 0 0,0 1 0 0 0,0-1-1 0 0,0 1 1 0 0,0-1-1 0 0,1 0 1 0 0,-1 0 0 0 0,1 0-1 0 0,0 0 1 0 0,0-1 0 0 0,0 1-1 0 0,0-1 1 0 0,5 3-1 0 0,-4-3 8 0 0,0-1 0 0 0,0 1 1 0 0,0-1-1 0 0,0 0 0 0 0,0 0 0 0 0,1-1 0 0 0,-1 1 0 0 0,0-1 0 0 0,1 0 0 0 0,-1 0 0 0 0,0-1 0 0 0,1 1 0 0 0,-1-1 0 0 0,0 0 0 0 0,0 0 0 0 0,0 0 1 0 0,6-3-1 0 0,1-1 102 0 0,0 0 0 0 0,-1 0 0 0 0,1-1 1 0 0,-1 0-1 0 0,-1-1 0 0 0,1-1 1 0 0,-1 1-1 0 0,0-1 0 0 0,-1-1 0 0 0,0 0 1 0 0,0 0-1 0 0,-1 0 0 0 0,0-1 1 0 0,-1 0-1 0 0,0 0 0 0 0,0-1 0 0 0,-1 0 1 0 0,-1 0-1 0 0,0 0 0 0 0,5-20 1 0 0,-6 17-87 0 0,-1 1 1 0 0,0-1 0 0 0,-1 0 0 0 0,-1 0 0 0 0,0 1 0 0 0,-1-1 0 0 0,0 0 0 0 0,-1 1 0 0 0,-1-1 0 0 0,0 1 0 0 0,0-1 0 0 0,-2 1 0 0 0,0 0 0 0 0,0 1 0 0 0,-1-1 0 0 0,0 1 0 0 0,-15-20 0 0 0,18 28-162 0 0,1-1 1 0 0,-1 2 0 0 0,0-1 0 0 0,0 0 0 0 0,0 1-1 0 0,-1-1 1 0 0,1 1 0 0 0,-1 0 0 0 0,0 0 0 0 0,0 1 0 0 0,0-1-1 0 0,0 1 1 0 0,0-1 0 0 0,-1 1 0 0 0,1 1 0 0 0,-1-1 0 0 0,1 1-1 0 0,-1-1 1 0 0,0 1 0 0 0,1 1 0 0 0,-1-1 0 0 0,0 1 0 0 0,0 0-1 0 0,-5 0 1 0 0,-10 2-1007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21.3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54 744 3460 0 0,'-20'18'-21'0'0,"16"-14"48"0"0,-1 0 0 0 0,0 1-1 0 0,1-1 1 0 0,0 1-1 0 0,-7 10 1 0 0,11-15-17 0 0,0 0-1 0 0,0 0 1 0 0,0 0-1 0 0,0 0 1 0 0,0 1-1 0 0,0-1 1 0 0,0 0-1 0 0,0 0 1 0 0,0 0-1 0 0,0 0 1 0 0,-1 0-1 0 0,1 1 1 0 0,0-1-1 0 0,0 0 1 0 0,0 0-1 0 0,0 0 1 0 0,0 0-1 0 0,0 0 1 0 0,0 1-1 0 0,1-1 1 0 0,-1 0-1 0 0,0 0 1 0 0,0 0-1 0 0,0 0 1 0 0,0 0-1 0 0,0 0 1 0 0,0 1-1 0 0,0-1 1 0 0,0 0-1 0 0,0 0 1 0 0,0 0-1 0 0,0 0 1 0 0,0 0-1 0 0,1 0 1 0 0,-1 0 0 0 0,0 1-1 0 0,0-1 1 0 0,0 0-1 0 0,0 0 1 0 0,0 0-1 0 0,0 0 1 0 0,1 0-1 0 0,-1 0 1 0 0,0 0-1 0 0,0 0 1 0 0,0 0-1 0 0,0 0 1 0 0,0 0-1 0 0,1 0 1 0 0,-1 0-1 0 0,0 0 1 0 0,0 0-1 0 0,14-1 288 0 0,13-6 72 0 0,248-114 1109 0 0,-9-22-99 0 0,-156 82-756 0 0,706-346 487 0 0,-804 402-1496 0 0,0-1 0 0 0,-1 0 0 0 0,0-1 0 0 0,0 0 0 0 0,13-11 0 0 0,-8 4-872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21.7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0 493 2808 0 0,'114'-17'575'0'0,"134"-40"0"0"0,106-51 344 0 0,361-162-1047 0 0,-631 230-429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28.1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677 119 3612 0 0,'3'-6'195'0'0,"-1"1"0"0"0,0-1 0 0 0,-1 1 0 0 0,0-1-1 0 0,2-9 1 0 0,-3 14-108 0 0,0-1 1 0 0,0 1-1 0 0,0-1 0 0 0,0 1 0 0 0,0 0 1 0 0,0-1-1 0 0,0 1 0 0 0,-1-1 1 0 0,1 1-1 0 0,0-1 0 0 0,-1 1 0 0 0,0 0 1 0 0,1-1-1 0 0,-1 1 0 0 0,0 0 0 0 0,1-1 1 0 0,-1 1-1 0 0,0 0 0 0 0,0 0 0 0 0,0 0 1 0 0,0 0-1 0 0,0 0 0 0 0,0 0 0 0 0,0 0 1 0 0,-3-2-1 0 0,-20-10 565 0 0,19 9-597 0 0,-1 0 1 0 0,0 1 0 0 0,0 0 0 0 0,0 1 0 0 0,0-1-1 0 0,0 1 1 0 0,0 0 0 0 0,0 1 0 0 0,-1-1 0 0 0,-10 0-1 0 0,-21 3-32 0 0,0 1 0 0 0,1 3-1 0 0,-1 0 1 0 0,1 3 0 0 0,1 1-1 0 0,0 2 1 0 0,0 1 0 0 0,-61 30-1 0 0,85-36-20 0 0,0 0 0 0 0,1 1-1 0 0,0 1 1 0 0,0-1-1 0 0,1 2 1 0 0,0-1-1 0 0,0 2 1 0 0,1-1-1 0 0,0 1 1 0 0,1 0-1 0 0,0 1 1 0 0,0 0-1 0 0,1 1 1 0 0,1-1-1 0 0,0 1 1 0 0,1 0-1 0 0,0 1 1 0 0,0-1 0 0 0,2 1-1 0 0,-1 0 1 0 0,2 0-1 0 0,0 0 1 0 0,0 0-1 0 0,1 0 1 0 0,1 1-1 0 0,2 25 1 0 0,10 38-8 0 0,3-1 1 0 0,48 142-1 0 0,-9-38 93 0 0,-46-150-85 0 0,1-1 0 0 0,1 0 0 0 0,2 0 1 0 0,1-1-1 0 0,17 28 0 0 0,-23-45 11 0 0,0 0 0 0 0,1-1-1 0 0,0 0 1 0 0,1 0 0 0 0,0-1 0 0 0,0 0-1 0 0,1-1 1 0 0,0 0 0 0 0,0 0 0 0 0,1-1-1 0 0,0-1 1 0 0,1 1 0 0 0,-1-2 0 0 0,24 9-1 0 0,36 1-12 0 0,0-3 0 0 0,0-3 0 0 0,81 0 0 0 0,-18-1 88 0 0,-71-3-146 0 0,-1 2 30 0 0,1-3 0 0 0,-1-3 1 0 0,91-9-1 0 0,-121 2 49 0 0,0-1 1 0 0,0-2-1 0 0,0-1 0 0 0,-1-1 1 0 0,-1-2-1 0 0,0-1 0 0 0,-1-2 0 0 0,0 0 1 0 0,-1-2-1 0 0,28-24 0 0 0,-35 21-43 0 0,-1-1 0 0 0,-1 0 0 0 0,-1-2 0 0 0,-1 0-1 0 0,16-30 1 0 0,-11 17 62 0 0,39-48 0 0 0,-32 53-40 0 0,-18 20 13 0 0,1 0-1 0 0,-2 0 1 0 0,0-1 0 0 0,0-1-1 0 0,14-28 1 0 0,-18 25 53 0 0,-1-1 1 0 0,-1 1-1 0 0,0-1 1 0 0,-1 1-1 0 0,-1-1 1 0 0,-1 0-1 0 0,-1 0 1 0 0,0 0-1 0 0,-1 0 1 0 0,-1 1-1 0 0,-1-1 1 0 0,-1 0-1 0 0,-9-29 1 0 0,7 35-75 0 0,-1 1 1 0 0,0-1 0 0 0,-1 1 0 0 0,0 1-1 0 0,0-1 1 0 0,-1 2 0 0 0,-1-1 0 0 0,1 1-1 0 0,-2 0 1 0 0,-21-13 0 0 0,-9-3 18 0 0,-74-32 0 0 0,84 43-19 0 0,-347-167 1306 0 0,352 170-1268 0 0,-1 0-1 0 0,1 3 1 0 0,-2 0-1 0 0,1 1 1 0 0,-1 2-1 0 0,-38-3 1 0 0,13 6-1221 0 0,0 2 0 0 0,-78 10 1 0 0,91-5-242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46.6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60 707 2048 0 0,'-60'-63'1665'0'0,"68"75"-1328"0"0,-2 1 0 0 0,0-1 0 0 0,7 20 0 0 0,1 0-33 0 0,19 45 112 0 0,-13-30-320 0 0,46 82 0 0 0,-65-128-67 0 0,0 1-1 0 0,-1-1 1 0 0,1 0-1 0 0,0 0 1 0 0,0 0-1 0 0,0 0 1 0 0,0 0-1 0 0,0 0 1 0 0,0 0 0 0 0,1 0-1 0 0,-1 0 1 0 0,0 0-1 0 0,0-1 1 0 0,1 1-1 0 0,-1 0 1 0 0,0-1-1 0 0,1 1 1 0 0,-1-1-1 0 0,0 1 1 0 0,1-1-1 0 0,-1 0 1 0 0,1 0-1 0 0,-1 0 1 0 0,1 0 0 0 0,-1 0-1 0 0,1 0 1 0 0,-1 0-1 0 0,1 0 1 0 0,-1 0-1 0 0,0-1 1 0 0,1 1-1 0 0,-1 0 1 0 0,1-1-1 0 0,-1 1 1 0 0,0-1-1 0 0,1 0 1 0 0,1-1-1 0 0,6-4 47 0 0,-1 0-1 0 0,0-1 0 0 0,0 1 1 0 0,10-14-1 0 0,-1 4-72 0 0,344-377 412 0 0,-250 262-321 0 0,230-266-950 0 0,-325 376-506 0 0,-16 14 437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47.0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1 569 2580 0 0,'0'-9'-120'0'0,"4"14"258"0"0,-1 0 0 0 0,0 1 1 0 0,-1-1-1 0 0,1 1 0 0 0,-1 0 0 0 0,0-1 1 0 0,2 12-1 0 0,2 4 154 0 0,24 75 234 0 0,21 56-369 0 0,-50-149-138 0 0,0 0 0 0 0,1 0 0 0 0,-1 0 0 0 0,1 0 0 0 0,0 0 0 0 0,0 0 0 0 0,0-1 0 0 0,0 1 0 0 0,0-1-1 0 0,1 1 1 0 0,4 3 0 0 0,-6-6 2 0 0,0 1 0 0 0,1-1 0 0 0,-1 1-1 0 0,0-1 1 0 0,1 0 0 0 0,-1 0 0 0 0,1 1 0 0 0,-1-1-1 0 0,0 0 1 0 0,1 0 0 0 0,-1 0 0 0 0,0 0 0 0 0,1-1-1 0 0,-1 1 1 0 0,1 0 0 0 0,-1-1 0 0 0,0 1-1 0 0,1-1 1 0 0,-1 1 0 0 0,0-1 0 0 0,0 1 0 0 0,1-1-1 0 0,-1 0 1 0 0,0 0 0 0 0,0 0 0 0 0,0 1-1 0 0,0-1 1 0 0,0 0 0 0 0,1-2 0 0 0,42-43 447 0 0,59-79-1 0 0,-30 33-174 0 0,308-316 429 0 0,-239 262-927 0 0,-75 80-751 0 0,-41 38 187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52.7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3 572 0 0,'1'-2'-56'0'0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55.4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10 2104 0 0,'-1'0'-2'0'0,"1"0"0"0"0,0 0-1 0 0,0 0 1 0 0,-1 0 0 0 0,1 0-1 0 0,0 0 1 0 0,0 0 0 0 0,0-1-1 0 0,-1 1 1 0 0,1 0 0 0 0,0 0-1 0 0,0 0 1 0 0,-1 0 0 0 0,1 0-1 0 0,0 0 1 0 0,0 0 0 0 0,0-1-1 0 0,-1 1 1 0 0,1 0 0 0 0,0 0-1 0 0,0 0 1 0 0,0 0 0 0 0,0-1-1 0 0,0 1 1 0 0,-1 0 0 0 0,1 0-1 0 0,0 0 1 0 0,0-1 0 0 0,0 1-1 0 0,0 0 1 0 0,0 0 0 0 0,0-1-1 0 0,0 1 1 0 0,0 0 0 0 0,0 0 0 0 0,0-1-1 0 0,0 1 1 0 0,0 0 0 0 0,0 0-1 0 0,0 0 1 0 0,0-1 0 0 0,0 1-1 0 0,0 0 1 0 0,0 0 0 0 0,0-1-1 0 0,0 1 1 0 0,0 0 0 0 0,0 0-1 0 0,0-1 1 0 0,0 1 0 0 0,1 0-1 0 0,-1 0 1 0 0,0-1 0 0 0,0 1-1 0 0,-1 0 0 0 0,1 0 0 0 0,0 0 0 0 0,-1 0 0 0 0,1 0-1 0 0,0 0 1 0 0,-1 0 0 0 0,1 0 0 0 0,-1 1 0 0 0,1-1 0 0 0,0 0 0 0 0,-1 0 0 0 0,1 0 0 0 0,0 0 0 0 0,-1 0 0 0 0,1 1 0 0 0,0-1 0 0 0,-1 0 0 0 0,1 0 0 0 0,0 1 0 0 0,0-1 0 0 0,-1 0 0 0 0,1 0 0 0 0,0 1 0 0 0,0-1 0 0 0,-1 0 0 0 0,1 1 0 0 0,0-1 0 0 0,0 0 0 0 0,0 1 0 0 0,0-1 0 0 0,-1 0 0 0 0,1 1 0 0 0,0-1-1 0 0,0 1 1 0 0,0-1 0 0 0,0 0 0 0 0,0 1 0 0 0,0-1 0 0 0,0 0 0 0 0,0 1 0 0 0,0-1 0 0 0,0 1 0 0 0,0-1 0 0 0,0 0 0 0 0,0 1 0 0 0,1-1 0 0 0,-1 0 0 0 0,0 1 0 0 0,0-1 0 0 0,0 0 0 0 0,0 1 0 0 0,1-1 0 0 0,3 2-108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57.8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6 235 3072 0 0,'-5'-19'1154'0'0,"15"47"-227"0"0,2 7-696 0 0,-4-16-96 0 0,9 23 59 0 0,1 0-1 0 0,3-2 1 0 0,30 46-1 0 0,-51-86-191 0 0,31 37 130 0 0,-30-36-71 0 0,0 0 0 0 0,0 0 0 0 0,0-1 0 0 0,0 1-1 0 0,0 0 1 0 0,0-1 0 0 0,0 1 0 0 0,0 0 0 0 0,0-1 0 0 0,0 1 0 0 0,0-1-1 0 0,0 1 1 0 0,0-1 0 0 0,0 0 0 0 0,0 0 0 0 0,0 1 0 0 0,1-1-1 0 0,-1 0 1 0 0,0 0 0 0 0,0 0 0 0 0,0 0 0 0 0,0 0 0 0 0,1 0-1 0 0,-1-1 1 0 0,0 1 0 0 0,0 0 0 0 0,0-1 0 0 0,0 1 0 0 0,0 0-1 0 0,0-1 1 0 0,0 0 0 0 0,0 1 0 0 0,0-1 0 0 0,0 1 0 0 0,2-2-1 0 0,206-236 1059 0 0,-138 152-1498 0 0,131-125-1 0 0,-184 198-333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58.5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0 308 3768 0 0,'7'-20'163'0'0,"-6"17"176"0"0,2 13-173 0 0,0-2-208 0 0,15 56 0 0 0,13 39 116 0 0,-26-91-79 0 0,0 0 0 0 0,1-1-1 0 0,0 0 1 0 0,1 0-1 0 0,0 0 1 0 0,10 12-1 0 0,-15-22 31 0 0,-1 0-1 0 0,1 1 0 0 0,-1-1 1 0 0,1 0-1 0 0,0 0 0 0 0,-1 0 1 0 0,1 0-1 0 0,0 0 0 0 0,0 0 1 0 0,0 0-1 0 0,0-1 1 0 0,0 1-1 0 0,0-1 0 0 0,0 1 1 0 0,0-1-1 0 0,0 0 0 0 0,0 0 1 0 0,0 0-1 0 0,0 0 0 0 0,0 0 1 0 0,0 0-1 0 0,0-1 0 0 0,0 1 1 0 0,0-1-1 0 0,0 1 0 0 0,0-1 1 0 0,0 0-1 0 0,0 0 0 0 0,0 0 1 0 0,1-1-1 0 0,8-4 165 0 0,0-1 0 0 0,-1 0 0 0 0,17-16-1 0 0,-18 16-151 0 0,60-57 602 0 0,82-98 1 0 0,-96 97-531 0 0,4 4-1 0 0,71-60 1 0 0,-114 107-107 0 0,-12 10 16 0 0,1 0 0 0 0,-1 0 0 0 0,1 0 0 0 0,0 0 0 0 0,0 1 0 0 0,6-3 0 0 0,-16 6-56 0 0,11 1-7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3:59.5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30 731 2580 0 0,'-10'-18'139'0'0,"7"14"-1"0"0,1 0 1 0 0,0 0-1 0 0,0 0 0 0 0,0-1 0 0 0,0 1 0 0 0,1 0 1 0 0,-1-1-1 0 0,1 1 0 0 0,-1-10 0 0 0,9 38 667 0 0,17 38 1 0 0,-9-24-616 0 0,-13-32-180 0 0,4 11 10 0 0,1 0-1 0 0,0 0 1 0 0,1 0-1 0 0,1-1 1 0 0,0 0 0 0 0,21 25-1 0 0,-29-40 7 0 0,1 0 0 0 0,-1 0-1 0 0,0 0 1 0 0,0 0 0 0 0,1 0-1 0 0,-1 0 1 0 0,1 0 0 0 0,-1-1-1 0 0,1 1 1 0 0,-1-1 0 0 0,1 1-1 0 0,-1-1 1 0 0,1 0 0 0 0,0 1-1 0 0,-1-1 1 0 0,1 0 0 0 0,-1 0-1 0 0,1 0 1 0 0,0 0 0 0 0,-1 0-1 0 0,1-1 1 0 0,0 1 0 0 0,-1 0-1 0 0,1-1 1 0 0,-1 1 0 0 0,1-1 0 0 0,-1 1-1 0 0,1-1 1 0 0,-1 0 0 0 0,0 0-1 0 0,1 0 1 0 0,-1 0 0 0 0,0 0-1 0 0,1 0 1 0 0,-1 0 0 0 0,2-2-1 0 0,6-6 67 0 0,-1-1 0 0 0,1 1 0 0 0,11-21 0 0 0,-8 14-56 0 0,183-289 569 0 0,-133 198-249 0 0,98-126-1 0 0,-154 225-396 0 0,24-31-255 0 0,2 1-1 0 0,1 2 0 0 0,52-43 0 0 0,-73 71-1225 0 0,-9 6 513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00.1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1 316 1036 0 0,'2'7'79'0'0,"-1"0"0"0"0,2 0 0 0 0,-1 0 0 0 0,1 0 0 0 0,0 0 0 0 0,1 0 0 0 0,0-1 0 0 0,0 0 0 0 0,9 12 0 0 0,-5-7 72 0 0,12 14 286 0 0,0 0 1 0 0,2-2-1 0 0,40 35 1 0 0,-60-56-406 0 0,0 0 0 0 0,1-1 1 0 0,-1 1-1 0 0,0-1 0 0 0,1 1 0 0 0,-1-1 0 0 0,1 0 0 0 0,-1 0 1 0 0,1 0-1 0 0,-1 0 0 0 0,1-1 0 0 0,0 1 0 0 0,0-1 1 0 0,-1 1-1 0 0,1-1 0 0 0,0 0 0 0 0,-1 0 0 0 0,6-1 0 0 0,-3 0 1 0 0,1-1-1 0 0,-1 1 0 0 0,0-1 0 0 0,0 0 1 0 0,0-1-1 0 0,0 1 0 0 0,0-1 0 0 0,8-6 1 0 0,4-6-15 0 0,0-1 0 0 0,-1-1 1 0 0,22-27-1 0 0,-33 38-20 0 0,63-87 528 0 0,103-191 0 0 0,-166 276-489 0 0,0-3-9 0 0,-4 8-27 0 0,0 0-1 0 0,1 0 1 0 0,-1 1-1 0 0,0-1 1 0 0,1 1-1 0 0,-1-1 1 0 0,1 1-1 0 0,0 0 1 0 0,0 0-1 0 0,0 0 1 0 0,0 0-1 0 0,3-2 1 0 0,-13 5-840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21.5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1 785 3368 0 0,'10'47'617'0'0,"0"-11"-333"0"0,24 70 163 0 0,-30-96-403 0 0,0-1 0 0 0,1 0 0 0 0,0 0 1 0 0,0-1-1 0 0,1 1 0 0 0,0-1 0 0 0,0 0 0 0 0,12 10 0 0 0,-15-15-2 0 0,0-1 1 0 0,1 0-1 0 0,-1 0 1 0 0,1 0-1 0 0,-1 0 0 0 0,1-1 1 0 0,0 1-1 0 0,-1-1 0 0 0,1 0 1 0 0,0 0-1 0 0,0 0 0 0 0,0-1 1 0 0,0 0-1 0 0,0 1 0 0 0,0-1 1 0 0,0-1-1 0 0,0 1 1 0 0,0 0-1 0 0,0-1 0 0 0,0 0 1 0 0,-1 0-1 0 0,1 0 0 0 0,0 0 1 0 0,0-1-1 0 0,-1 0 0 0 0,5-2 1 0 0,10-6 190 0 0,-1-1 0 0 0,0 0-1 0 0,28-26 1 0 0,-33 27-144 0 0,177-165 748 0 0,-62 55-529 0 0,440-389-435 0 0,-448 412 0 0 0,-57 49 120 0 0,-45 37-10 0 0,-14 9 30 0 0,-1 1 1 0 0,1-1-1 0 0,0 1 0 0 0,-1-1 1 0 0,1 0-1 0 0,-1 0 0 0 0,0 0 1 0 0,0 0-1 0 0,1 0 0 0 0,-2-1 1 0 0,1 1-1 0 0,2-4 0 0 0,-8 8-20 0 0,3-1-134 0 0,0-1 0 0 0,0 1 1 0 0,0-1-1 0 0,0 1 0 0 0,0-1 1 0 0,0 1-1 0 0,0 0 0 0 0,0 0 1 0 0,0-1-1 0 0,0 1 0 0 0,0 0 1 0 0,0 0-1 0 0,0 0 1 0 0,1 0-1 0 0,-1 0 0 0 0,0 0 1 0 0,0 2-1 0 0,-7 9-969 0 0,3-5 454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35.5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6 101 4444 0 0,'0'-17'67'0'0,"-1"10"220"0"0,0 0 0 0 0,1 1 0 0 0,0-1 0 0 0,1 0 1 0 0,0 0-1 0 0,0 0 0 0 0,0 0 0 0 0,1 0 0 0 0,-1 1 0 0 0,3-9 2026 0 0,-11 28-2332 0 0,2 37 1 0 0,3 1 0 0 0,5 90 0 0 0,0-108-24 0 0,12 53-1 0 0,-12-73 33 0 0,1 0-1 0 0,0 0 1 0 0,1-1-1 0 0,0 0 1 0 0,1 0-1 0 0,14 22 1 0 0,-18-31 11 0 0,1 0 0 0 0,-1 0 1 0 0,1 0-1 0 0,0-1 1 0 0,0 1-1 0 0,0-1 1 0 0,0 0-1 0 0,0 0 1 0 0,0 0-1 0 0,1 0 1 0 0,-1-1-1 0 0,0 1 1 0 0,1-1-1 0 0,7 2 1 0 0,-4-2 12 0 0,1 0-1 0 0,-1-1 1 0 0,1 1 0 0 0,0-1 0 0 0,-1-1 0 0 0,1 0 0 0 0,7-1 0 0 0,9-4 44 0 0,0-1 0 0 0,0-2 0 0 0,31-14 1 0 0,19-16 26 0 0,-2-4 0 0 0,79-60 1 0 0,-133 90-36 0 0,0 0 1 0 0,28-31 0 0 0,-42 41-157 0 0,0-1 1 0 0,-1-1 0 0 0,1 1-1 0 0,-1 0 1 0 0,0-1-1 0 0,-1 1 1 0 0,1-1 0 0 0,-1 0-1 0 0,0 0 1 0 0,0 0-1 0 0,0 0 1 0 0,0-1 0 0 0,-1 1-1 0 0,0 0 1 0 0,-1-1 0 0 0,1 1-1 0 0,-1-8 1 0 0,-1 10-93 0 0,0 0 0 0 0,0 0-1 0 0,0-1 1 0 0,0 1 0 0 0,-1 0 0 0 0,1 0 0 0 0,-1 1 0 0 0,0-1 0 0 0,0 0 0 0 0,0 0-1 0 0,0 1 1 0 0,-1 0 0 0 0,1-1 0 0 0,-1 1 0 0 0,1 0 0 0 0,-1 0 0 0 0,0 0 0 0 0,-4-2-1 0 0,-11-6-837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35.7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3 359 3712 0 0,'0'-2'5'0'0,"-1"0"0"0"0,1 1 0 0 0,-1-1 0 0 0,1 0-1 0 0,0 1 1 0 0,0-1 0 0 0,0 0 0 0 0,0 0-1 0 0,0 1 1 0 0,0-1 0 0 0,0 0 0 0 0,1 0 0 0 0,-1 1-1 0 0,1-1 1 0 0,-1 1 0 0 0,1-1 0 0 0,0 0 0 0 0,-1 1-1 0 0,1-1 1 0 0,0 1 0 0 0,0-1 0 0 0,0 1 0 0 0,2-2-1 0 0,29-32 95 0 0,-27 30-77 0 0,31-28 91 0 0,2 1 0 0 0,82-50 0 0 0,96-34-462 0 0,-199 108 11 0 0,-2 2-82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36.1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0 305 2868 0 0,'37'-22'219'0'0,"36"-29"1"0"0,-5 2 268 0 0,-23 19-179 0 0,-13 8-232 0 0,1 1 0 0 0,0 1 0 0 0,2 2 0 0 0,38-15 0 0 0,-69 33 591 0 0,0-7 406 0 0,-3 6-1154 0 0,0 0 0 0 0,0-1 0 0 0,0 1 0 0 0,0-1 0 0 0,0 1 1 0 0,0-1-1 0 0,-1 1 0 0 0,1-1 0 0 0,-1 1 0 0 0,1-1 0 0 0,-1 1 1 0 0,1-1-1 0 0,-1 0 0 0 0,0 1 0 0 0,0-1 0 0 0,0 0 0 0 0,0 1 1 0 0,0-3-1 0 0,-3 4-626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38.2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1 145 3312 0 0,'4'-16'299'0'0,"2"-18"1491"0"0,-5 38-1731 0 0,1 0-1 0 0,-1 1 1 0 0,1-1-1 0 0,0 0 1 0 0,0 0-1 0 0,1 0 1 0 0,3 4-1 0 0,7 14 65 0 0,13 39 166 0 0,-13-26-239 0 0,3 0 0 0 0,0-1 0 0 0,2-1 0 0 0,37 51 0 0 0,-51-79-40 0 0,1 1 0 0 0,0-1 0 0 0,0 0 0 0 0,1 0 1 0 0,0-1-1 0 0,-1 1 0 0 0,1-1 0 0 0,9 4 1 0 0,-12-7-4 0 0,-1 0 0 0 0,0 0 0 0 0,1 0 0 0 0,0-1 0 0 0,-1 1 0 0 0,1-1 1 0 0,-1 1-1 0 0,1-1 0 0 0,0 0 0 0 0,-1 0 0 0 0,1 0 0 0 0,-1 0 0 0 0,1-1 0 0 0,0 1 1 0 0,-1-1-1 0 0,1 0 0 0 0,-1 1 0 0 0,1-1 0 0 0,-1 0 0 0 0,0 0 0 0 0,1-1 0 0 0,-1 1 1 0 0,0 0-1 0 0,0-1 0 0 0,4-3 0 0 0,6-5 8 0 0,-1-1 0 0 0,-1-1 0 0 0,0 0 0 0 0,0 0 0 0 0,-1-1 0 0 0,0-1 0 0 0,-2 1 0 0 0,12-27 0 0 0,-15 31 19 0 0,-1 0 0 0 0,0 0 0 0 0,0-1 0 0 0,-1 1 0 0 0,-1-1 0 0 0,1 0 0 0 0,-2 1 0 0 0,1-1 0 0 0,-1 0 0 0 0,-1 0-1 0 0,1 1 1 0 0,-2-1 0 0 0,1 0 0 0 0,-2 1 0 0 0,-2-10 0 0 0,0 7 21 0 0,0 1 0 0 0,-1-1 0 0 0,0 2 0 0 0,-1-1 0 0 0,0 1 0 0 0,-1 0 0 0 0,0 0 0 0 0,0 1 0 0 0,-1 0 0 0 0,0 0 0 0 0,-1 1 0 0 0,-20-13 0 0 0,29 20-44 0 0,-18-14 363 0 0,18 15-343 0 0,1 0 0 0 0,-1-1 0 0 0,1 1 0 0 0,-1 0 0 0 0,1 0 0 0 0,-1 0 0 0 0,1-1-1 0 0,-1 1 1 0 0,1 0 0 0 0,0-1 0 0 0,-1 1 0 0 0,1 0 0 0 0,-1-1 0 0 0,1 1 0 0 0,0-1 0 0 0,-1 1 0 0 0,1-1 0 0 0,0 1 0 0 0,0 0 0 0 0,-1-1-1 0 0,1 1 1 0 0,0-1 0 0 0,0 1 0 0 0,0-1 0 0 0,0 1 0 0 0,-1-1 0 0 0,1 0 0 0 0,0 1 0 0 0,0-1 0 0 0,0 1 0 0 0,0-1 0 0 0,0 1 0 0 0,1-1 0 0 0,1 2-40 0 0,1 1 1 0 0,-1 0 0 0 0,1 0-1 0 0,-1 0 1 0 0,0 0 0 0 0,0 1-1 0 0,0-1 1 0 0,2 4 0 0 0,0-2 8 0 0,71 91 17 0 0,72 120 0 0 0,-133-194-17 0 0,-9-14 19 0 0,-1 0 0 0 0,0 0 0 0 0,0 0 0 0 0,0 1 0 0 0,-1 0 0 0 0,0-1 0 0 0,0 1 0 0 0,3 15 0 0 0,-6-23-32 0 0,1-1-163 0 0,1 5-364 0 0,-1-2 466 0 0,0 2 17 0 0,-9-13-631 0 0,-13-15-2207 0 0,14 18 2039 0 0,0-1-25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38.6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0 179 4084 0 0,'4'-20'151'0'0,"-4"20"-147"0"0,0-1 0 0 0,1 1 0 0 0,-1 0 0 0 0,0 0 1 0 0,0 0-1 0 0,0 0 0 0 0,1-1 0 0 0,-1 1 0 0 0,0 0 0 0 0,0 0 0 0 0,1 0 0 0 0,-1 0 0 0 0,0 0 0 0 0,0 0 0 0 0,1 0 0 0 0,-1-1 1 0 0,0 1-1 0 0,0 0 0 0 0,1 0 0 0 0,-1 0 0 0 0,0 0 0 0 0,0 0 0 0 0,1 0 0 0 0,-1 0 0 0 0,0 0 0 0 0,0 1 0 0 0,1-1 0 0 0,-1 0 0 0 0,0 0 1 0 0,0 0-1 0 0,1 0 0 0 0,-1 0 0 0 0,0 0 0 0 0,0 0 0 0 0,1 1 0 0 0,25 26 153 0 0,-19-18-174 0 0,20 25 18 0 0,-2 2 0 0 0,-1 0-1 0 0,31 64 1 0 0,-91-129 144 0 0,24 17-117 0 0,1-1 0 0 0,1-1 0 0 0,0 0 0 0 0,1 0 0 0 0,0-1-1 0 0,-11-30 1 0 0,15 35 24 0 0,2 0-1 0 0,0-1 0 0 0,0 0 1 0 0,1 1-1 0 0,0-1 0 0 0,0 0 1 0 0,2 0-1 0 0,-1 0 0 0 0,1 0 1 0 0,1 0-1 0 0,3-19 0 0 0,-3 25-44 0 0,1-1 0 0 0,1 1-1 0 0,-1 0 1 0 0,1 0 0 0 0,-1 0 0 0 0,1 0-1 0 0,1 1 1 0 0,-1-1 0 0 0,1 1-1 0 0,-1 0 1 0 0,1 0 0 0 0,0 0 0 0 0,1 0-1 0 0,-1 1 1 0 0,1 0 0 0 0,0 0-1 0 0,-1 0 1 0 0,1 0 0 0 0,1 1 0 0 0,-1 0-1 0 0,0 0 1 0 0,0 0 0 0 0,1 1 0 0 0,-1-1-1 0 0,1 1 1 0 0,0 1 0 0 0,5-1-1 0 0,-2 0-2 0 0,0 0 0 0 0,0 1 0 0 0,0 0-1 0 0,0 1 1 0 0,0 0 0 0 0,0 0-1 0 0,0 1 1 0 0,0 0 0 0 0,-1 0 0 0 0,1 1-1 0 0,-1 1 1 0 0,1-1 0 0 0,-1 1-1 0 0,0 0 1 0 0,-1 1 0 0 0,10 7 0 0 0,-6-1 7 0 0,-1-1 1 0 0,0 2-1 0 0,-1 0 1 0 0,0 0 0 0 0,-1 0-1 0 0,9 19 1 0 0,-3-1-133 0 0,17 56 1 0 0,-30-84-28 0 0,-1-1 1 0 0,1 1 0 0 0,-1-1 0 0 0,1 0-1 0 0,-1 1 1 0 0,1-1 0 0 0,0 0 0 0 0,0 0-1 0 0,0 1 1 0 0,-1-1 0 0 0,1 0 0 0 0,2 1-1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38.8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15 4056 0 0,'6'-15'139'0'0,"3"26"28"0"0,-5-4-157 0 0,39 67-391 0 0,50 122 0 0 0,-84-176-161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39.0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18 5637 0 0,'-1'-2'-24'0'0,"-1"-2"-20"0"0,0 1-48 0 0,4-2-65 0 0,-4 3-91 0 0,2 0-80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39.9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13 214 4308 0 0,'-12'-13'-92'0'0,"11"11"25"0"0,7 11 55 0 0,83 117-14 0 0,-78-111 45 0 0,2-1-1 0 0,0 0 0 0 0,0-1 1 0 0,2-1-1 0 0,-1 0 0 0 0,20 11 1 0 0,-30-21-7 0 0,1 1 0 0 0,0-1 1 0 0,-1 0-1 0 0,1 0 0 0 0,0 0 1 0 0,0-1-1 0 0,1 0 0 0 0,-1 0 1 0 0,0 0-1 0 0,0 0 0 0 0,1-1 1 0 0,-1 0-1 0 0,0 0 1 0 0,0-1-1 0 0,1 1 0 0 0,-1-1 1 0 0,0 0-1 0 0,0-1 0 0 0,0 1 1 0 0,0-1-1 0 0,0 0 0 0 0,0 0 1 0 0,0 0-1 0 0,8-7 0 0 0,-8 5 15 0 0,1 0 0 0 0,-1-1-1 0 0,0 0 1 0 0,0 0 0 0 0,-1-1-1 0 0,1 1 1 0 0,-1-1 0 0 0,0 0-1 0 0,-1 0 1 0 0,1 0 0 0 0,-1-1-1 0 0,-1 1 1 0 0,1-1 0 0 0,-1 1-1 0 0,0-1 1 0 0,-1 0 0 0 0,1 0-1 0 0,-1-10 1 0 0,0 3 24 0 0,-1 0 1 0 0,-1 1-1 0 0,-1-1 0 0 0,0 1 1 0 0,-1 0-1 0 0,0-1 0 0 0,-1 1 0 0 0,0 0 1 0 0,-1 1-1 0 0,-11-22 0 0 0,-5-1 421 0 0,-1 2 0 0 0,-34-41 0 0 0,133 146-267 0 0,25 20-158 0 0,-88-77-344 0 0,0 0 1 0 0,0 1-1 0 0,-2 1 0 0 0,0 0 1 0 0,19 36-1 0 0,-22-32-526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40.5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1104 2324 0 0,'3'-5'49'0'0,"0"0"0"0"0,1 0 1 0 0,-1 1-1 0 0,1-1 0 0 0,6-5 0 0 0,-9 9-30 0 0,58-59 1092 0 0,104-79 0 0 0,79-38 3 0 0,-67 52-635 0 0,412-340 401 0 0,-581 461-860 0 0,0-1-1 0 0,-1-1 0 0 0,1 1 0 0 0,-1-1 1 0 0,0 0-1 0 0,7-11 0 0 0,-12 16-18 0 0,1 0 0 0 0,-1 0 0 0 0,1 0 0 0 0,-1-1 0 0 0,1 1 0 0 0,-1 0 0 0 0,0 0 0 0 0,0-1 0 0 0,1 1 0 0 0,-1 0-1 0 0,0 0 1 0 0,0-1 0 0 0,0 1 0 0 0,-1 0 0 0 0,1 0 0 0 0,0-1 0 0 0,0 1 0 0 0,-1-2 0 0 0,0 1-18 0 0,0 1 0 0 0,-1-1 0 0 0,1 1 1 0 0,0-1-1 0 0,0 1 0 0 0,-1-1 0 0 0,1 1 0 0 0,-1 0 0 0 0,1 0 0 0 0,-1 0 1 0 0,0 0-1 0 0,1 0 0 0 0,-1 0 0 0 0,0 0 0 0 0,0 1 0 0 0,-2-2 0 0 0,-1 1-190 0 0,0-1-1 0 0,0 1 0 0 0,0 0 0 0 0,0 0 0 0 0,0 0 0 0 0,0 1 1 0 0,0 0-1 0 0,0 0 0 0 0,-1 0 0 0 0,1 0 0 0 0,0 1 1 0 0,-8 2-1 0 0,-8 3-642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41.1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1 879 2608 0 0,'0'14'77'0'0,"12"-18"587"0"0,-5 1-441 0 0,19-11 211 0 0,-1-2 0 0 0,-1 0-1 0 0,0-1 1 0 0,27-26-1 0 0,-10 8-62 0 0,398-294 1627 0 0,-139 108-1371 0 0,-44 37-202 0 0,-256 184-430 0 0,1 0 0 0 0,-1 0 0 0 0,0 0 0 0 0,0 0 0 0 0,0 0 0 0 0,1 0 0 0 0,-1 0 0 0 0,0-1 0 0 0,0 1 1 0 0,0 0-1 0 0,0 0 0 0 0,0 0 0 0 0,1 0 0 0 0,-1 0 0 0 0,0 0 0 0 0,0 0 0 0 0,0 0 0 0 0,0 0 0 0 0,0-1 0 0 0,1 1 0 0 0,-1 0 0 0 0,0 0 1 0 0,0 0-1 0 0,0 0 0 0 0,0 0 0 0 0,0-1 0 0 0,0 1 0 0 0,0 0 0 0 0,0 0 0 0 0,0 0 0 0 0,0 0 0 0 0,0-1 0 0 0,0 1 0 0 0,1 0 0 0 0,-1 0 0 0 0,0 0 1 0 0,0 0-1 0 0,0-1 0 0 0,0 1 0 0 0,-1 0 0 0 0,1 0 0 0 0,0 0 0 0 0,0 0 0 0 0,0-1 0 0 0,0 1 0 0 0,0 0 0 0 0,0 0 0 0 0,0 0 0 0 0,0 0 1 0 0,0 0-1 0 0,0-1 0 0 0,0 1 0 0 0,0 0 0 0 0,-1 0 0 0 0,1 0 0 0 0,0 0 0 0 0,0 0 0 0 0,0 0 0 0 0,0-1 0 0 0,0 1 0 0 0,-1 0 0 0 0,1 0 0 0 0,0 0 1 0 0,0 0-1 0 0,0 0 0 0 0,0 0 0 0 0,0 0 0 0 0,-1 0 0 0 0,1 0 0 0 0,-22-2-790 0 0,-29 6-947 0 0,12 3 310 0 0,20-1 625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43.4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557 93 2132 0 0,'2'-8'43'0'0,"0"0"-1"0"0,-1 0 1 0 0,0 0-1 0 0,1-9 1 0 0,-2 15 28 0 0,0 0 0 0 0,0 0 0 0 0,0 1 0 0 0,0-1-1 0 0,0 0 1 0 0,-1 0 0 0 0,1 0 0 0 0,-1 0 0 0 0,1 1 0 0 0,-1-1 0 0 0,1 0 0 0 0,-1 0-1 0 0,0 1 1 0 0,0-1 0 0 0,0 0 0 0 0,0 1 0 0 0,0-1 0 0 0,0 1 0 0 0,0 0 0 0 0,-1-1 0 0 0,1 1-1 0 0,0 0 1 0 0,-1 0 0 0 0,-1-2 0 0 0,1 3-47 0 0,0-1 0 0 0,1 1 0 0 0,-1 0 0 0 0,0-1 0 0 0,0 1 0 0 0,0 0 0 0 0,1 0 0 0 0,-1 0 0 0 0,0 0 0 0 0,0 1 0 0 0,0-1 0 0 0,0 0 0 0 0,1 1-1 0 0,-1-1 1 0 0,-2 2 0 0 0,-29 13-118 0 0,22-9 102 0 0,-6 4 9 0 0,0 0 0 0 0,0 2-1 0 0,2 0 1 0 0,-1 0-1 0 0,1 1 1 0 0,1 1-1 0 0,1 1 1 0 0,0 0-1 0 0,-22 33 1 0 0,2 5 39 0 0,-47 104 0 0 0,49-85-20 0 0,4 2-1 0 0,4 1 1 0 0,2 1-1 0 0,-18 136 0 0 0,-1 316 256 0 0,37-162-223 0 0,7-286-40 0 0,4-1-1 0 0,28 124 1 0 0,-29-175 8 0 0,2-1 0 0 0,0-1 1 0 0,2 1-1 0 0,0-1 0 0 0,2-1 0 0 0,1 0 0 0 0,1-1 0 0 0,22 27 1 0 0,-29-42-13 0 0,1 1 0 0 0,0-2 0 0 0,0 1 0 0 0,1-1 1 0 0,1 0-1 0 0,-1-1 0 0 0,1-1 0 0 0,22 11 0 0 0,-24-13 0 0 0,0-1 0 0 0,1-1-1 0 0,0 0 1 0 0,-1 0 0 0 0,1 0-1 0 0,0-1 1 0 0,-1-1 0 0 0,1 0-1 0 0,0 0 1 0 0,0-1 0 0 0,0 0-1 0 0,16-5 1 0 0,-18 4 0 0 0,0-1 0 0 0,0-1 0 0 0,0 1-1 0 0,0-1 1 0 0,-1-1 0 0 0,0 1 0 0 0,8-8 0 0 0,-11 9 26 0 0,0 0 1 0 0,-1 0 0 0 0,1 0-1 0 0,-1-1 1 0 0,0 1-1 0 0,0-1 1 0 0,0 0-1 0 0,0 0 1 0 0,-1 0-1 0 0,0 0 1 0 0,0 0-1 0 0,0-1 1 0 0,0 1-1 0 0,1-7 1 0 0,-2 8-27 0 0,-1-1 0 0 0,0 1 1 0 0,0 0-1 0 0,-1-1 1 0 0,1 1-1 0 0,-1 0 0 0 0,1 0 1 0 0,-1-1-1 0 0,0 1 0 0 0,0 0 1 0 0,-1 0-1 0 0,1 0 1 0 0,-1 0-1 0 0,1 0 0 0 0,-1 0 1 0 0,-2-2-1 0 0,-4-4-44 0 0,0-1 0 0 0,-1 2-1 0 0,-10-9 1 0 0,0 0-49 0 0,-9-6 85 0 0,27 22-15 0 0,0 1 0 0 0,0-1 0 0 0,-1 0 0 0 0,1 1 1 0 0,0-1-1 0 0,0 1 0 0 0,0 0 0 0 0,-1-1 0 0 0,1 1 1 0 0,0 0-1 0 0,0 0 0 0 0,-1-1 0 0 0,1 1 1 0 0,0 0-1 0 0,-1 0 0 0 0,1 0 0 0 0,0 1 0 0 0,0-1 1 0 0,-1 0-1 0 0,1 0 0 0 0,0 1 0 0 0,0-1 0 0 0,-1 1 1 0 0,1-1-1 0 0,-1 2 0 0 0,-48-23 152 0 0,43 18-60 0 0,0-1 0 0 0,0-1 1 0 0,0 0-1 0 0,1 0 0 0 0,-1 0 0 0 0,-9-10 0 0 0,16 14-81 0 0,0 1 0 0 0,0 0 0 0 0,0-1 0 0 0,0 1 0 0 0,0-1 0 0 0,-1 1 1 0 0,1 0-1 0 0,0-1 0 0 0,0 1 0 0 0,-1 0 0 0 0,1-1 0 0 0,0 1 0 0 0,-1 0 0 0 0,1-1 1 0 0,0 1-1 0 0,-1 0 0 0 0,1 0 0 0 0,0-1 0 0 0,-1 1 0 0 0,1 0 0 0 0,-1 0 0 0 0,1 0 0 0 0,0 0 1 0 0,-1-1-1 0 0,1 1 0 0 0,-1 0 0 0 0,1 0 0 0 0,-1 0 0 0 0,1 0 0 0 0,-1 0 0 0 0,1 0 1 0 0,0 0-1 0 0,-2 0 0 0 0,2 1 9 0 0,-2 46-3058 0 0,4-29 1624 0 0,-1-7 643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45.4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104 261 3768 0 0,'-10'-17'357'0'0,"0"0"0"0"0,0 2 0 0 0,-2-1-1 0 0,-16-17 1 0 0,-2-3 1758 0 0,27 34-1390 0 0,4 9-308 0 0,12 24-216 0 0,22 40-297 0 0,-23-53 167 0 0,0 0-1 0 0,1 0 0 0 0,1-1 1 0 0,26 24-1 0 0,-36-37-20 0 0,1 0 0 0 0,-1 0-1 0 0,1-1 1 0 0,0 0 0 0 0,0 0-1 0 0,0 0 1 0 0,0 0 0 0 0,1-1-1 0 0,-1 0 1 0 0,1 0 0 0 0,-1 0-1 0 0,1-1 1 0 0,0 0 0 0 0,-1 0-1 0 0,1 0 1 0 0,0-1 0 0 0,0 0 0 0 0,0 0-1 0 0,0 0 1 0 0,-1-1 0 0 0,1 0-1 0 0,8-2 1 0 0,11-6 88 0 0,0-2 0 0 0,-1 0 0 0 0,0-2 0 0 0,24-16 0 0 0,87-70 183 0 0,-90 65-249 0 0,-24 18-73 0 0,-5 6-128 0 0,-1-1-1 0 0,-1-1 1 0 0,0 0 0 0 0,-1-1-1 0 0,0 0 1 0 0,-1-1-1 0 0,14-19 1 0 0,-26 32 48 0 0,1 0 0 0 0,-1 0 0 0 0,1 0 0 0 0,-1 1-1 0 0,1-1 1 0 0,-1 0 0 0 0,1 0 0 0 0,-1 0 0 0 0,0 0 0 0 0,0 0 0 0 0,1 0 0 0 0,-1 0 0 0 0,0 0 0 0 0,0 0 0 0 0,0 0 0 0 0,0 0 0 0 0,0 0 0 0 0,0 0 0 0 0,0 1 0 0 0,-1-1 0 0 0,1 0 0 0 0,0 0 0 0 0,0 0 0 0 0,-1 0 0 0 0,1 0 0 0 0,-1 0 0 0 0,1 0 0 0 0,-1 0 0 0 0,1 1 0 0 0,-1-1 0 0 0,1 0 0 0 0,-1 0 0 0 0,0 1 0 0 0,1-1 0 0 0,-1 0 0 0 0,0 1-1 0 0,0-1 1 0 0,1 1 0 0 0,-1-1 0 0 0,0 1 0 0 0,0-1 0 0 0,-2 0 0 0 0,-10-2-1129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45.7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18 102 4180 0 0,'-2'1'-7'0'0,"1"0"0"0"0,0 0 0 0 0,0 0 0 0 0,0-1 0 0 0,0 1 0 0 0,0 0 0 0 0,0 1 0 0 0,0-1 0 0 0,0 0 0 0 0,0 0 0 0 0,0 0 0 0 0,1 0 0 0 0,-1 1 0 0 0,0-1 0 0 0,1 0 0 0 0,-1 1 0 0 0,1-1 0 0 0,-1 0 0 0 0,1 1 0 0 0,0-1 0 0 0,0 1 0 0 0,0-1 0 0 0,0 0 0 0 0,0 1 0 0 0,0-1 0 0 0,0 1 0 0 0,0 1 0 0 0,4 53 0 0 0,-2-41 8 0 0,-2-13 7 0 0,3 29 22 0 0,7 32 0 0 0,-8-56 8 0 0,-1 0-1 0 0,1 1 1 0 0,1-1 0 0 0,-1 0-1 0 0,1-1 1 0 0,0 1 0 0 0,1-1-1 0 0,0 1 1 0 0,0-1 0 0 0,7 9-1 0 0,-9-14 2 0 0,0 1-1 0 0,0-1 0 0 0,0 1 0 0 0,1-1 0 0 0,-1 0 0 0 0,0 0 0 0 0,0 0 1 0 0,1 0-1 0 0,-1 0 0 0 0,1-1 0 0 0,-1 1 0 0 0,1-1 0 0 0,-1 1 0 0 0,1-1 1 0 0,-1 0-1 0 0,1 0 0 0 0,-1 0 0 0 0,1 0 0 0 0,-1-1 0 0 0,1 1 0 0 0,-1-1 1 0 0,0 1-1 0 0,5-3 0 0 0,5-1 109 0 0,0-1 1 0 0,0-1-1 0 0,15-10 0 0 0,-16 9-58 0 0,463-307 1238 0 0,-468 309-1406 0 0,-3 3-58 0 0,1 0 1 0 0,-1-1-1 0 0,0 1 1 0 0,0-1-1 0 0,0 0 1 0 0,0 0-1 0 0,-1 0 1 0 0,1 0-1 0 0,2-5 1 0 0,-3 1-729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02.4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1 659 1968 0 0,'22'-33'2016'0'0,"-18"24"-1477"0"0,2-3 717 0 0,-6 12-1235 0 0,0 0 1 0 0,0 0-1 0 0,0 0 0 0 0,0 0 1 0 0,0 0-1 0 0,0 0 1 0 0,0 0-1 0 0,0 0 1 0 0,0 0-1 0 0,1 0 0 0 0,-1 1 1 0 0,0-1-1 0 0,0 0 1 0 0,0 0-1 0 0,0 0 1 0 0,0 0-1 0 0,0 0 0 0 0,0 0 1 0 0,0 0-1 0 0,0 0 1 0 0,0 0-1 0 0,0 0 1 0 0,0-1-1 0 0,0 1 0 0 0,0 0 1 0 0,1 0-1 0 0,-1 0 1 0 0,0 0-1 0 0,0 0 1 0 0,0 0-1 0 0,0 0 0 0 0,0 0 65 0 0,0 0-65 0 0,0 0 1 0 0,0 0-1 0 0,0 0 1 0 0,0 0-1 0 0,0 0 1 0 0,2 11-16 0 0,0 1 1 0 0,0 0-1 0 0,1-1 1 0 0,0 1-1 0 0,1-1 1 0 0,9 18-1 0 0,1 6-16 0 0,-11-27 31 0 0,5 15-39 0 0,17 33 0 0 0,-23-51 34 0 0,0-1 1 0 0,1 0 0 0 0,-1 0-1 0 0,1 0 1 0 0,0 0 0 0 0,0 0 0 0 0,0-1-1 0 0,1 1 1 0 0,-1-1 0 0 0,1 0-1 0 0,0 0 1 0 0,0 0 0 0 0,0-1 0 0 0,8 5-1 0 0,-10-7 23 0 0,0 0-1 0 0,0 0 0 0 0,0 0 0 0 0,0 0 0 0 0,0 0 1 0 0,0 0-1 0 0,0 0 0 0 0,1 0 0 0 0,-1-1 1 0 0,0 1-1 0 0,0-1 0 0 0,0 0 0 0 0,0 0 1 0 0,0 1-1 0 0,-1-1 0 0 0,1-1 0 0 0,0 1 1 0 0,0 0-1 0 0,2-2 0 0 0,33-32 422 0 0,-27 25-311 0 0,101-112 751 0 0,122-174 0 0 0,-31 35-563 0 0,-89 124-571 0 0,-109 129-1986 0 0,-15 12-684 0 0,2 1 1810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02.8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35 308 1836 0 0,'-6'21'166'0'0,"0"0"-1"0"0,1 1 1 0 0,1-1 0 0 0,0 1-1 0 0,1 35 1 0 0,-3 10 331 0 0,6-61-421 0 0,0 0 0 0 0,0 0 0 0 0,0-1 0 0 0,1 1 0 0 0,0 0 0 0 0,0 0 0 0 0,0 0 0 0 0,1 0 0 0 0,0-1 1 0 0,0 1-1 0 0,0-1 0 0 0,7 11 0 0 0,-8-14-35 0 0,0 0-1 0 0,1 0 1 0 0,-1 0 0 0 0,1 1 0 0 0,0-2-1 0 0,0 1 1 0 0,-1 0 0 0 0,1 0 0 0 0,0 0 0 0 0,0-1-1 0 0,1 1 1 0 0,-1-1 0 0 0,0 0 0 0 0,1 0 0 0 0,-1 0-1 0 0,0 0 1 0 0,1 0 0 0 0,-1 0 0 0 0,1-1 0 0 0,-1 1-1 0 0,1-1 1 0 0,0 1 0 0 0,-1-1 0 0 0,1 0 0 0 0,-1 0-1 0 0,1 0 1 0 0,0-1 0 0 0,-1 1 0 0 0,1-1 0 0 0,-1 1-1 0 0,4-2 1 0 0,9-4 118 0 0,0-2-1 0 0,-1 1 1 0 0,0-2 0 0 0,0 0-1 0 0,24-21 1 0 0,58-63 359 0 0,-85 82-448 0 0,86-96 505 0 0,92-133-1 0 0,-153 197-522 0 0,-25 30-166 0 0,0 0 0 0 0,16-25-1 0 0,-23 24-612 0 0,-5 10 369 0 0,4-2-475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44.1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13 2720 0 0,'0'0'85'0'0,"1"-2"0"0"0,1-5-244 0 0,-2 7 201 0 0,0 0 1 0 0,0-1 0 0 0,0 1-1 0 0,0 0 1 0 0,0 0 0 0 0,0 0-1 0 0,0-1 1 0 0,0 1-1 0 0,0 0 1 0 0,0 0 0 0 0,0 0-1 0 0,1 0 1 0 0,-1 0 0 0 0,0-1-1 0 0,0 1 1 0 0,0 0-1 0 0,0 0 1 0 0,0 0 0 0 0,1 0-1 0 0,-1 0 1 0 0,0 0 0 0 0,0 0-1 0 0,0-1 1 0 0,0 1 0 0 0,1 0-1 0 0,-1 0 1 0 0,0 0-1 0 0,0 0 1 0 0,0 0 0 0 0,0 0-1 0 0,1 0 1 0 0,-1 0 0 0 0,0 0-1 0 0,0 0 1 0 0,0 0-1 0 0,1 0 1 0 0,-1 0 0 0 0,0 0-1 0 0,0 0 1 0 0,0 0 0 0 0,0 0-1 0 0,1 0 1 0 0,-1 0-1 0 0,0 1 1 0 0,0-1 0 0 0,0 0-1 0 0,0 0 1 0 0,1 0 0 0 0,-1 0-1 0 0,0 0 1 0 0,0 0-1 0 0,0 0 1 0 0,0 1 0 0 0,0-1-1 0 0,1 0 1 0 0,-1 0 0 0 0,0 0-1 0 0,0 1 1 0 0,13 15-50 0 0,-1 2 0 0 0,15 26 1 0 0,-23-35 32 0 0,-2-4-27 0 0,1 0-1 0 0,-1-1 1 0 0,1 1-1 0 0,-1-1 1 0 0,1 1-1 0 0,6 5 1 0 0,-4-8 17 0 0,0 0 0 0 0,1-1 1 0 0,-1 0-1 0 0,0-1 0 0 0,1 1 0 0 0,-1-1 1 0 0,0 0-1 0 0,6 0 0 0 0,-5-1 147 0 0,-12-43 1670 0 0,5 40-1754 0 0,0 1-1 0 0,0 0 1 0 0,0-1 0 0 0,-1 1-1 0 0,1 0 1 0 0,-1 0 0 0 0,0 0-1 0 0,0 0 1 0 0,0 1 0 0 0,0-1-1 0 0,0 0 1 0 0,-1 1 0 0 0,1 0-1 0 0,-1-1 1 0 0,-3-1 0 0 0,9 8-89 0 0,1 1 0 0 0,-2-1 0 0 0,1 1 0 0 0,0 0 0 0 0,-1 0 0 0 0,0 0 0 0 0,3 10 0 0 0,3 6 19 0 0,20 35 91 0 0,-15-31-547 0 0,17 44 0 0 0,-27-60-180 0 0,0-1-1 0 0,-1 1 1 0 0,-1 0 0 0 0,1-1 0 0 0,-1 14-1 0 0,-1-11-82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44.3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1416 0 0,'2'1'4'0'0,"1"2"24"0"0,0-3 8 0 0,0 1 0 0 0,1 0 8 0 0,-1 0-12 0 0,4 1-8 0 0,-1-2-164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48.4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41 327 3644 0 0,'-2'1'10'0'0,"1"-1"-1"0"0,-1 0 1 0 0,0 0 0 0 0,0-1-1 0 0,1 1 1 0 0,-1 0-1 0 0,0-1 1 0 0,1 1-1 0 0,-1-1 1 0 0,0 1 0 0 0,1-1-1 0 0,-3-1 1 0 0,-13-3 2112 0 0,20 7-1997 0 0,0 0 0 0 0,-1 0 0 0 0,1 0 0 0 0,-1 0 0 0 0,1 1-1 0 0,-1-1 1 0 0,0 1 0 0 0,0-1 0 0 0,0 1 0 0 0,0 0 0 0 0,0 0 0 0 0,0-1-1 0 0,-1 1 1 0 0,2 5 0 0 0,27 55-268 0 0,-29-61 183 0 0,8 18-43 0 0,9 21-5 0 0,33 57 0 0 0,-51-98 13 0 0,1 1 0 0 0,0 0 0 0 0,-1 0 0 0 0,1-1 0 0 0,0 1 0 0 0,0 0-1 0 0,0-1 1 0 0,-1 1 0 0 0,1-1 0 0 0,0 1 0 0 0,0-1 0 0 0,0 1 0 0 0,0-1 0 0 0,0 0 0 0 0,0 1 0 0 0,0-1 0 0 0,0 0-1 0 0,0 0 1 0 0,0 0 0 0 0,0 0 0 0 0,0 0 0 0 0,0 0 0 0 0,0 0 0 0 0,0 0 0 0 0,0 0 0 0 0,0 0 0 0 0,0 0 0 0 0,0-1 0 0 0,0 1-1 0 0,0 0 1 0 0,0-1 0 0 0,0 1 0 0 0,-1-1 0 0 0,1 1 0 0 0,0-1 0 0 0,0 1 0 0 0,1-2 0 0 0,35-30 108 0 0,-30 25-104 0 0,130-122-115 0 0,317-282 592 0 0,-445 405-1385 0 0,-18 13-2261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48.8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9 312 3612 0 0,'-5'0'51'0'0,"2"1"2"0"0,5 7-57 0 0,0-2-8 0 0,22 75 231 0 0,-13-42-163 0 0,1 0 1 0 0,2-1 0 0 0,22 42 0 0 0,-35-78-36 0 0,1 1 0 0 0,0-1 0 0 0,-1 1 0 0 0,1-1 0 0 0,0 0 0 0 0,0 0 0 0 0,1 0 0 0 0,-1 0 0 0 0,0 0 0 0 0,1 0 0 0 0,-1 0 0 0 0,1-1 1 0 0,-1 0-1 0 0,1 1 0 0 0,0-1 0 0 0,0 0 0 0 0,-1 0 0 0 0,1 0 0 0 0,0-1 0 0 0,0 1 0 0 0,0-1 0 0 0,0 1 0 0 0,0-1 0 0 0,0 0 0 0 0,0 0 0 0 0,0-1 0 0 0,0 1 0 0 0,0 0 0 0 0,0-1 1 0 0,0 0-1 0 0,-1 0 0 0 0,4-1 0 0 0,11-4 36 0 0,-1-1-1 0 0,-1 0 1 0 0,1-1 0 0 0,18-14 0 0 0,-21 14-69 0 0,37-26 257 0 0,-1-3 0 0 0,-1-1 0 0 0,67-72 1 0 0,106-149 711 0 0,-212 249-941 0 0,-4 4-27 0 0,1-1 0 0 0,-1 1 1 0 0,-1-1-1 0 0,1 0 0 0 0,-1 0 1 0 0,0 0-1 0 0,0-1 0 0 0,4-13 1 0 0,-8 20-20 0 0,0 1 0 0 0,0-1 0 0 0,0 1 0 0 0,0-1 1 0 0,0 1-1 0 0,-1 0 0 0 0,1-1 0 0 0,0 1 0 0 0,0-1 1 0 0,0 1-1 0 0,0-1 0 0 0,-1 1 0 0 0,1 0 0 0 0,0-1 1 0 0,0 1-1 0 0,-1 0 0 0 0,1-1 0 0 0,0 1 0 0 0,-1 0 1 0 0,1-1-1 0 0,0 1 0 0 0,-1 0 0 0 0,1 0 0 0 0,0-1 1 0 0,-1 1-1 0 0,1 0 0 0 0,-1 0 0 0 0,1 0 0 0 0,0-1 1 0 0,-1 1-1 0 0,1 0 0 0 0,-1 0 0 0 0,1 0 0 0 0,-1 0 1 0 0,1 0-1 0 0,0 0 0 0 0,-1 0 0 0 0,1 0 0 0 0,-1 0 0 0 0,1 0 1 0 0,-1 0-1 0 0,1 0 0 0 0,-1 0 0 0 0,1 0 0 0 0,0 1 1 0 0,-1-1-1 0 0,1 0 0 0 0,-1 0 0 0 0,1 0 0 0 0,-1 1 1 0 0,-28 10-1320 0 0,25-9 1115 0 0,-10 5-506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55.7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15 2188 0 0,'18'-4'301'0'0,"0"0"0"0"0,-1 1 1 0 0,1 1-1 0 0,0 1 0 0 0,0 0 0 0 0,0 2 0 0 0,0 0 0 0 0,30 5 0 0 0,-27 0-185 0 0,-20-6-115 0 0,-1 0 0 0 0,1 0 0 0 0,0 0 0 0 0,-1 0 1 0 0,1 0-1 0 0,-1 0 0 0 0,1 0 0 0 0,-1 1 0 0 0,1-1 0 0 0,-1 0 1 0 0,1 0-1 0 0,-1 1 0 0 0,1-1 0 0 0,-1 0 0 0 0,1 1 0 0 0,-1-1 1 0 0,1 0-1 0 0,-1 1 0 0 0,0-1 0 0 0,1 1 0 0 0,-1-1 0 0 0,0 1 1 0 0,1-1-1 0 0,-1 1 0 0 0,0-1 0 0 0,0 1 0 0 0,1-1 0 0 0,-1 1 1 0 0,0-1-1 0 0,0 1 0 0 0,0 0 0 0 0,0 0 6 0 0,-4-1 78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56.1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35 361 3960 0 0,'-9'-9'166'0'0,"8"7"-45"0"0,-1 1 0 0 0,1-1 0 0 0,-1 0 0 0 0,0 1 1 0 0,1-1-1 0 0,-1 1 0 0 0,0 0 0 0 0,0-1 0 0 0,0 1 1 0 0,0 0-1 0 0,0 0 0 0 0,-2-1 0 0 0,3 2-110 0 0,9 27-206 0 0,5 15 185 0 0,-6-16 23 0 0,0-1 0 0 0,2-1 0 0 0,1 1 0 0 0,0-2 0 0 0,2 1 0 0 0,29 41 0 0 0,-39-63 17 0 0,0 0 0 0 0,0-1 0 0 0,-1 0 0 0 0,1 1 1 0 0,1-1-1 0 0,-1 0 0 0 0,0 0 0 0 0,0 0 0 0 0,0 0 0 0 0,0 0 0 0 0,1-1 0 0 0,-1 1 1 0 0,0-1-1 0 0,1 1 0 0 0,-1-1 0 0 0,1 0 0 0 0,-1 0 0 0 0,0 0 0 0 0,1 0 0 0 0,-1-1 1 0 0,0 1-1 0 0,1 0 0 0 0,2-2 0 0 0,8-1 175 0 0,1-1 1 0 0,22-11-1 0 0,-22 10-149 0 0,34-16 88 0 0,0-3 0 0 0,-2-1 0 0 0,67-48 0 0 0,118-111 156 0 0,64-42-144 0 0,-276 214-162 0 0,22-16-616 0 0,-41 28 592 0 0,0 0 0 0 0,0 0 1 0 0,0 0-1 0 0,-1 0 0 0 0,1 0 0 0 0,0 0 0 0 0,0 1 0 0 0,0-1 0 0 0,0 0 0 0 0,-1 0 0 0 0,1 0 0 0 0,0 0 0 0 0,0 0 0 0 0,0 0 0 0 0,-1 0 1 0 0,1 0-1 0 0,0 0 0 0 0,0 0 0 0 0,0 0 0 0 0,0 0 0 0 0,-1 0 0 0 0,1 0 0 0 0,0 0 0 0 0,0 0 0 0 0,0-1 0 0 0,-1 1 0 0 0,1 0 1 0 0,0 0-1 0 0,0 0 0 0 0,0 0 0 0 0,0 0 0 0 0,-1 0 0 0 0,1 0 0 0 0,0-1 0 0 0,0 1 0 0 0,0 0 0 0 0,0 0 0 0 0,0 0 0 0 0,0 0 0 0 0,0 0 1 0 0,-1-1-1 0 0,1 1 0 0 0,0 0 0 0 0,0 0 0 0 0,0 0 0 0 0,0 0 0 0 0,0-1 0 0 0,0 1 0 0 0,0 0 0 0 0,0 0 0 0 0,0 0 0 0 0,0-1 0 0 0,0 1 1 0 0,0 0-1 0 0,0 0 0 0 0,0 0 0 0 0,0-1 0 0 0,0 1 0 0 0,0 0 0 0 0,0 0 0 0 0,0 0 0 0 0,0 0 0 0 0,1-1 0 0 0,-1 1 0 0 0,0 0 0 0 0,0 0 0 0 0,-10 1-906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4:56.5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 1 2212 0 0,'-1'0'1'0'0,"1"0"0"0"0,0 0 0 0 0,0 0 0 0 0,-1 0 0 0 0,1 0-1 0 0,0 0 1 0 0,0 0 0 0 0,0 0 0 0 0,-1 0 0 0 0,1 0 0 0 0,0 0 0 0 0,0 0-1 0 0,-1 0 1 0 0,1 0 0 0 0,0 0 0 0 0,0 0 0 0 0,-1 0 0 0 0,1 0 0 0 0,0 0-1 0 0,0 0 1 0 0,-1 0 0 0 0,1 0 0 0 0,0 0 0 0 0,0 0 0 0 0,0 0 0 0 0,-1 1-1 0 0,1-1 1 0 0,0 0 0 0 0,0 0 0 0 0,0 0 0 0 0,-1 0 0 0 0,1 1 0 0 0,0-1 0 0 0,0 0-1 0 0,0 0 1 0 0,0 0 0 0 0,0 1 0 0 0,-1-1 0 0 0,1 0 0 0 0,0 0 0 0 0,0 1-1 0 0,-5 16 0 0 0,3 16 20 0 0,2-25-14 0 0,0 0 0 0 0,1 0 0 0 0,0 0 0 0 0,0 0 0 0 0,0 0 1 0 0,1 0-1 0 0,1 0 0 0 0,-1-1 0 0 0,1 1 0 0 0,1-1 0 0 0,5 10 0 0 0,-6-13-4 0 0,0 0 0 0 0,0 0 0 0 0,0-1 0 0 0,1 1 0 0 0,-1-1 0 0 0,1 0 0 0 0,0 0 0 0 0,0 0 0 0 0,0-1 0 0 0,0 1 0 0 0,1-1 0 0 0,-1 0 0 0 0,1 0 0 0 0,-1 0 0 0 0,1-1 0 0 0,0 0 0 0 0,0 0 0 0 0,-1 0 0 0 0,1 0 0 0 0,5 0 0 0 0,8-2-2 0 0,-1 0 1 0 0,1-1-1 0 0,-1-1 1 0 0,0 0-1 0 0,0-1 1 0 0,0-1 0 0 0,0-1-1 0 0,30-15 1 0 0,-18 7-201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06.7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14 579 3252 0 0,'-7'-6'172'0'0,"0"0"806"0"0,14 3 631 0 0,-3 11-1541 0 0,-1-1-1 0 0,0 1 1 0 0,-1 0 0 0 0,4 15-1 0 0,-1 4-69 0 0,1-1 0 0 0,2 0 0 0 0,0-1-1 0 0,2 1 1 0 0,23 41 0 0 0,-33-66 25 0 0,1 0-1 0 0,0 0 1 0 0,-1 0 0 0 0,1 0-1 0 0,0-1 1 0 0,-1 1 0 0 0,1 0-1 0 0,0-1 1 0 0,0 1 0 0 0,0-1-1 0 0,0 1 1 0 0,0-1 0 0 0,-1 1-1 0 0,1-1 1 0 0,0 1 0 0 0,0-1 0 0 0,0 0-1 0 0,0 0 1 0 0,0 1 0 0 0,0-1-1 0 0,0 0 1 0 0,0 0 0 0 0,0 0-1 0 0,1 0 1 0 0,-1 0 0 0 0,0 0-1 0 0,0 0 1 0 0,0-1 0 0 0,0 1-1 0 0,0 0 1 0 0,0-1 0 0 0,0 1-1 0 0,-1 0 1 0 0,1-1 0 0 0,0 1 0 0 0,0-1-1 0 0,0 0 1 0 0,0 1 0 0 0,0-1-1 0 0,-1 0 1 0 0,1 1 0 0 0,0-1-1 0 0,-1 0 1 0 0,2-1 0 0 0,6-7 145 0 0,0 1 1 0 0,0-2-1 0 0,7-11 0 0 0,-7 10-69 0 0,100-139 580 0 0,-49 65-553 0 0,80-89-1 0 0,-85 118-117 0 0,84-66-1 0 0,70-35-73 0 0,-208 157 38 0 0,1 0 0 0 0,-1-1 0 0 0,0 1 0 0 0,1 0-1 0 0,-1 0 1 0 0,0 0 0 0 0,1-1 0 0 0,-1 1 0 0 0,0 0 0 0 0,1 0 0 0 0,-1-1 0 0 0,0 1-1 0 0,0 0 1 0 0,0-1 0 0 0,1 1 0 0 0,-1 0 0 0 0,0-1 0 0 0,0 1 0 0 0,0 0-1 0 0,0-1 1 0 0,1 1 0 0 0,-1-1 0 0 0,0 1 0 0 0,0 0 0 0 0,0-1 0 0 0,0 1-1 0 0,0 0 1 0 0,0-1 0 0 0,0 0 0 0 0,-1 1-80 0 0,1 0 0 0 0,0-1 0 0 0,-1 1 0 0 0,1 0-1 0 0,-1 0 1 0 0,1-1 0 0 0,0 1 0 0 0,-1 0 0 0 0,1 0 0 0 0,-1 0 0 0 0,1 0-1 0 0,-1 0 1 0 0,1 0 0 0 0,-1 0 0 0 0,1 0 0 0 0,-1 0 0 0 0,1 0-1 0 0,-1 0 1 0 0,1 0 0 0 0,-1 0 0 0 0,1 0 0 0 0,0 0 0 0 0,-1 0 0 0 0,0 0-1 0 0,-6 3-787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07.1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1 178 1836 0 0,'1'4'65'0'0,"-1"1"0"0"0,1-1 0 0 0,0 0-1 0 0,1 0 1 0 0,-1 0 0 0 0,1 0 0 0 0,0 0-1 0 0,0 0 1 0 0,0 0 0 0 0,0-1 0 0 0,1 1 0 0 0,-1-1-1 0 0,1 0 1 0 0,0 1 0 0 0,0-1 0 0 0,0 0-1 0 0,0-1 1 0 0,8 6 0 0 0,-7-7-10 0 0,0 1-1 0 0,0-1 1 0 0,0 1-1 0 0,0-1 1 0 0,1 0-1 0 0,-1-1 0 0 0,0 1 1 0 0,1-1-1 0 0,-1 0 1 0 0,1 0-1 0 0,-1 0 1 0 0,0 0-1 0 0,1-1 1 0 0,-1 0-1 0 0,0 0 1 0 0,0 0-1 0 0,1-1 1 0 0,6-2-1 0 0,9-6 14 0 0,-1 0-1 0 0,0-2 1 0 0,0 0-1 0 0,-1-1 1 0 0,30-27-1 0 0,-8 1-369 0 0,38-50 0 0 0,-58 63-97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16.8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48 3072 0 0,'0'-1'62'0'0,"0"0"0"0"0,0 0 0 0 0,0 0 0 0 0,-1 0 0 0 0,1 0 0 0 0,0 0-1 0 0,0 0 1 0 0,-1 0 0 0 0,1 0 0 0 0,-1 0 0 0 0,1 0 0 0 0,-1 0 0 0 0,1 0 0 0 0,-1 0-1 0 0,1 1 1 0 0,-1-1 0 0 0,0 0 0 0 0,0 0 0 0 0,0 0 0 0 0,0 1-65 0 0,1-1 0 0 0,0 1 1 0 0,-1 0-1 0 0,1 0 0 0 0,0 0 0 0 0,0-1 1 0 0,-1 1-1 0 0,1 0 0 0 0,0-1 0 0 0,0 1 1 0 0,-1 0-1 0 0,1-1 0 0 0,0 1 1 0 0,0 0-1 0 0,0-1 0 0 0,0 1 0 0 0,-1 0 1 0 0,1-1-1 0 0,0 1 0 0 0,0 0 0 0 0,0-1 1 0 0,0 1-1 0 0,0 0 0 0 0,0-1 0 0 0,0 1 1 0 0,0-1-1 0 0,0 1 0 0 0,0 0 0 0 0,0-1 1 0 0,0 1-1 0 0,0 0 0 0 0,0-1 0 0 0,1 1 1 0 0,-1-1-1 0 0,0 1 0 0 0,0 0 1 0 0,0-1-1 0 0,1 1 0 0 0,0-3 5 0 0,0 3-3 0 0,-1 0 0 0 0,0 0 0 0 0,1-1 0 0 0,-1 1 0 0 0,0 0-1 0 0,1-1 1 0 0,-1 1 0 0 0,0 0 0 0 0,1-1 0 0 0,-1 1 0 0 0,0 0 0 0 0,0-1 0 0 0,1 1 0 0 0,-1-1-1 0 0,0 1 1 0 0,0 0 0 0 0,0-1 0 0 0,0 1 0 0 0,0-1 0 0 0,0 1 0 0 0,0-1 0 0 0,1 1 0 0 0,-1 0-1 0 0,0-1 1 0 0,0 1 0 0 0,-1-1 0 0 0,1 1 0 0 0,0-1 0 0 0,0 1 0 0 0,0-1 0 0 0,0 1-1 0 0,0-1 1 0 0,-1 1-25 0 0,17 18-1774 0 0,-11-17 1386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17.4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13 252 3100 0 0,'0'-1'8'0'0,"0"1"-1"0"0,0 0 1 0 0,-1-1-1 0 0,1 1 1 0 0,0 0-1 0 0,0-1 1 0 0,0 1-1 0 0,0 0 1 0 0,-1-1-1 0 0,1 1 1 0 0,0 0-1 0 0,0 0 1 0 0,-1-1-1 0 0,1 1 1 0 0,0 0-1 0 0,0 0 1 0 0,-1 0-1 0 0,1-1 0 0 0,0 1 1 0 0,-1 0-1 0 0,1 0 1 0 0,0 0-1 0 0,-1 0 1 0 0,1 0-1 0 0,0 0 1 0 0,-1-1-1 0 0,1 1 1 0 0,0 0-1 0 0,-1 0 1 0 0,1 0-1 0 0,0 0 1 0 0,-1 0-1 0 0,1 0 1 0 0,0 0-1 0 0,-1 0 1 0 0,1 1-1 0 0,0-1 1 0 0,-1 0-1 0 0,1 0 1 0 0,0 0-1 0 0,-1 0 1 0 0,1 19 102 0 0,14 40-87 0 0,-11-44 53 0 0,1-1-73 0 0,0 1 1 0 0,1-1-1 0 0,1 0 1 0 0,0-1-1 0 0,9 14 0 0 0,-13-23 45 0 0,0 0 0 0 0,0 0 0 0 0,1 0 0 0 0,0-1-1 0 0,-1 1 1 0 0,1-1 0 0 0,1 0 0 0 0,-1 0 0 0 0,0 0-1 0 0,1 0 1 0 0,-1-1 0 0 0,1 1 0 0 0,0-1-1 0 0,0 0 1 0 0,0 0 0 0 0,0 0 0 0 0,0-1 0 0 0,0 1-1 0 0,1-1 1 0 0,-1 0 0 0 0,6 1 0 0 0,-6-3 48 0 0,0 0 0 0 0,0 1 0 0 0,0-1-1 0 0,-1-1 1 0 0,1 1 0 0 0,0 0 0 0 0,-1-1 0 0 0,1 0 0 0 0,-1 0 0 0 0,7-4 0 0 0,32-28 317 0 0,-37 29-381 0 0,47-45 306 0 0,78-98-1 0 0,-84 91-141 0 0,84-80 0 0 0,-124 131-196 0 0,0 1 0 0 0,1 0 0 0 0,-1 0 1 0 0,1 1-1 0 0,0 0 0 0 0,1 0 0 0 0,-1 0 0 0 0,12-3 1 0 0,-25 9-1925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09.9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18 964 0 0,'1'0'-16'0'0,"0"-2"20"0"0,4 0 8 0 0,2 1-20 0 0,0-2 0 0 0,1 1 24 0 0,1 0-24 0 0,1 0-24 0 0,4 0 16 0 0,-1 0-108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10.4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0 193 2780 0 0,'0'0'283'0'0,"1"-4"-162"0"0,-1 3-108 0 0,0 1 0 0 0,0 0 1 0 0,0-1-1 0 0,0 1 1 0 0,0-1-1 0 0,0 1 0 0 0,0-1 1 0 0,0 1-1 0 0,1 0 1 0 0,-1-1-1 0 0,0 1 0 0 0,0-1 1 0 0,0 1-1 0 0,1 0 1 0 0,-1-1-1 0 0,0 1 0 0 0,0-1 1 0 0,1 1-1 0 0,-1 0 1 0 0,0-1-1 0 0,0 1 0 0 0,1 0 1 0 0,-1 0-1 0 0,1-1 1 0 0,-1 1-1 0 0,0 0 0 0 0,1 0 1 0 0,-1 0-1 0 0,0-1 1 0 0,1 1-1 0 0,-1 0 0 0 0,1 0 1 0 0,-1 0-1 0 0,1 0 0 0 0,-1 0 1 0 0,0 0-1 0 0,1 0 1 0 0,-1 0-1 0 0,1 0 0 0 0,-1 0 1 0 0,1 0-1 0 0,-1 0 1 0 0,0 0-1 0 0,1 0 0 0 0,-1 0 1 0 0,1 0-1 0 0,-1 1 1 0 0,0-1-1 0 0,1 0 0 0 0,-1 0 1 0 0,1 0-1 0 0,-1 1 1 0 0,3 1 18 0 0,-1 0 0 0 0,0 1 0 0 0,0-1 0 0 0,0 1 0 0 0,0-1 0 0 0,0 1 0 0 0,0 0 0 0 0,-1 0 0 0 0,3 5 0 0 0,9 23 242 0 0,1-1-1 0 0,24 39 1 0 0,-33-62-205 0 0,0 1 0 0 0,0-1 1 0 0,1 0-1 0 0,0-1 1 0 0,0 1-1 0 0,0-1 1 0 0,1 0-1 0 0,0-1 1 0 0,0 0-1 0 0,1 0 1 0 0,-1 0-1 0 0,1-1 1 0 0,0 0-1 0 0,11 3 1 0 0,-11-5 27 0 0,1-1 0 0 0,0 0 0 0 0,-1-1 0 0 0,1 0 0 0 0,0 0 0 0 0,0-1 0 0 0,-1 0 0 0 0,1 0 0 0 0,-1-1 1 0 0,1 0-1 0 0,-1-1 0 0 0,0 0 0 0 0,8-4 0 0 0,17-8 175 0 0,53-35 0 0 0,-73 41-265 0 0,54-38 25 0 0,-1-3 1 0 0,-2-3-1 0 0,90-99 1 0 0,-151 149-106 0 0,0 1-155 0 0,-1-1 1 0 0,1 0-1 0 0,-1 0 1 0 0,1 0-1 0 0,-1 0 1 0 0,0 0 0 0 0,0 0-1 0 0,0 0 1 0 0,2-5-1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10.7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7 118 1676 0 0,'-2'10'44'0'0,"0"-1"1"0"0,1 1-1 0 0,0 0 0 0 0,0 0 1 0 0,1-1-1 0 0,1 13 0 0 0,0-20-2 0 0,-1 0-1 0 0,0 0 0 0 0,1 0 1 0 0,-1 0-1 0 0,1 0 0 0 0,0-1 1 0 0,0 1-1 0 0,0 0 0 0 0,0 0 0 0 0,0-1 1 0 0,0 1-1 0 0,0-1 0 0 0,0 1 1 0 0,0-1-1 0 0,1 1 0 0 0,-1-1 0 0 0,1 0 1 0 0,-1 1-1 0 0,1-1 0 0 0,0 0 1 0 0,-1 0-1 0 0,1 0 0 0 0,0 0 1 0 0,0-1-1 0 0,-1 1 0 0 0,1 0 0 0 0,0-1 1 0 0,0 1-1 0 0,0-1 0 0 0,0 0 1 0 0,0 0-1 0 0,0 1 0 0 0,0-1 1 0 0,0 0-1 0 0,0-1 0 0 0,0 1 0 0 0,0 0 1 0 0,2-1-1 0 0,18-3 271 0 0,0 0-1 0 0,1-2 1 0 0,-2 0 0 0 0,1-2 0 0 0,25-12-1 0 0,101-61 141 0 0,-66 35-430 0 0,-67 37-294 0 0,1 0 1 0 0,-2-1 0 0 0,18-15 0 0 0,-21 16-373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20.0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59 241 3100 0 0,'-20'-124'2492'0'0,"20"111"-2111"0"0,0-2-10 0 0,0 15-368 0 0,0 0 0 0 0,0 0 0 0 0,0 0 0 0 0,-1-1 0 0 0,1 1 0 0 0,0 0 0 0 0,-4-4 1905 0 0,-3-11-1196 0 0,-10-25-294 0 0,7 12 729 0 0,10 28-1131 0 0,1 29 430 0 0,0-18-454 0 0,0-1 1 0 0,2 1-1 0 0,-1-1 0 0 0,6 14 0 0 0,0 2 41 0 0,2 17-48 0 0,-6-19 0 0 0,2 0 1 0 0,10 25 0 0 0,-15-44 16 0 0,1 0-1 0 0,1 0 0 0 0,-1-1 0 0 0,1 1 1 0 0,-1-1-1 0 0,1 1 0 0 0,0-1 1 0 0,1 0-1 0 0,-1 0 0 0 0,1 0 1 0 0,0-1-1 0 0,0 1 0 0 0,0-1 0 0 0,0 0 1 0 0,7 4-1 0 0,-5-5-3 0 0,1 0-1 0 0,-1-1 1 0 0,1 0 0 0 0,-1 0-1 0 0,1 0 1 0 0,0-1 0 0 0,-1 0-1 0 0,1 0 1 0 0,-1-1 0 0 0,1 1-1 0 0,0-1 1 0 0,-1-1-1 0 0,0 0 1 0 0,1 1 0 0 0,7-5-1 0 0,0 1 3 0 0,0-2 0 0 0,0 0 0 0 0,0 0-1 0 0,-1-1 1 0 0,17-13 0 0 0,-28 18 24 0 0,0 1 1 0 0,0 0 0 0 0,0-1-1 0 0,-1 1 1 0 0,1-1 0 0 0,0 1-1 0 0,-1-1 1 0 0,0 0 0 0 0,0 1 0 0 0,0-1-1 0 0,0 0 1 0 0,0 0 0 0 0,0 0-1 0 0,-1 0 1 0 0,1 0 0 0 0,-1-4-1 0 0,-2-56 160 0 0,0 30-157 0 0,-5-22 83 0 0,9 56-303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20.3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27 188 2952 0 0,'-1'0'48'0'0,"-1"0"-1"0"0,1-1 0 0 0,0 1 0 0 0,-1 0 1 0 0,1-1-1 0 0,0 1 0 0 0,0-1 0 0 0,-1 0 1 0 0,1 1-1 0 0,0-1 0 0 0,0 0 0 0 0,0 0 1 0 0,0 1-1 0 0,0-1 0 0 0,0 0 0 0 0,0 0 1 0 0,0 0-1 0 0,0 0 0 0 0,1 0 0 0 0,-1-1 1 0 0,0 1-1 0 0,1 0 0 0 0,-1 0 0 0 0,0 0 1 0 0,1-1-1 0 0,-1-1 0 0 0,1 1 27 0 0,1 0 0 0 0,-1 0 0 0 0,0 0 0 0 0,1 0 0 0 0,-1 0 0 0 0,1 0 0 0 0,0 1 0 0 0,0-1 0 0 0,0 0 0 0 0,0 0 0 0 0,0 0 0 0 0,0 1 0 0 0,0-1 0 0 0,0 1 0 0 0,3-3 0 0 0,4-4 32 0 0,1 0 0 0 0,0 0 0 0 0,0 1 0 0 0,19-11 0 0 0,2 2-329 0 0,0 2-1 0 0,2 1 1 0 0,-1 1 0 0 0,1 2 0 0 0,36-7-1 0 0,-55 15-438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20.5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85 1916 0 0,'1'2'35'0'0,"0"0"0"0"0,-1 0-1 0 0,1 0 1 0 0,0 0 0 0 0,0-1-1 0 0,0 1 1 0 0,1 0 0 0 0,-1 0 0 0 0,0-1-1 0 0,0 1 1 0 0,1 0 0 0 0,-1-1 0 0 0,1 1-1 0 0,0-1 1 0 0,-1 0 0 0 0,1 0-1 0 0,0 1 1 0 0,0-1 0 0 0,0 0 0 0 0,0-1-1 0 0,0 1 1 0 0,0 0 0 0 0,0-1-1 0 0,0 1 1 0 0,0-1 0 0 0,0 1 0 0 0,0-1-1 0 0,0 0 1 0 0,0 0 0 0 0,0 0-1 0 0,0 0 1 0 0,1 0 0 0 0,2-1 0 0 0,8-1 57 0 0,0 0-1 0 0,0 0 1 0 0,25-9 0 0 0,14-8-565 0 0,89-46 0 0 0,-106 46 27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20.9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88 3612 0 0,'-18'-16'1484'0'0,"20"19"-977"0"0,2 7-542 0 0,20 61 140 0 0,-17-48-97 0 0,17 41-1 0 0,-21-57-12 0 0,1-1 0 0 0,-1 1-1 0 0,1-1 1 0 0,1 0 0 0 0,-1-1-1 0 0,1 1 1 0 0,0-1 0 0 0,0 0-1 0 0,0 0 1 0 0,10 6 0 0 0,-11-9 9 0 0,1 0 0 0 0,-1 0 0 0 0,1 0-1 0 0,-1-1 1 0 0,1 1 0 0 0,0-1 0 0 0,0-1 0 0 0,0 1 0 0 0,0-1 0 0 0,0 1 0 0 0,0-1 0 0 0,-1-1 0 0 0,1 1-1 0 0,0-1 1 0 0,0 0 0 0 0,0 0 0 0 0,0 0 0 0 0,-1 0 0 0 0,1-1 0 0 0,0 0 0 0 0,5-3 0 0 0,-3 1 73 0 0,1 0 1 0 0,-1 0-1 0 0,0-1 1 0 0,0 0-1 0 0,0 0 0 0 0,-1 0 1 0 0,0-1-1 0 0,0 0 1 0 0,0-1-1 0 0,-1 1 1 0 0,8-12-1 0 0,-10 11 17 0 0,1-1-1 0 0,-2 1 1 0 0,1-1 0 0 0,-1 0-1 0 0,0 0 1 0 0,0 0-1 0 0,-1 0 1 0 0,-1-1 0 0 0,1 1-1 0 0,-1 0 1 0 0,0 0-1 0 0,-1 0 1 0 0,-1-9 0 0 0,-1 3 137 0 0,0 1 1 0 0,-1-1 0 0 0,0 1 0 0 0,-1 0 0 0 0,-1 0 0 0 0,-13-22 0 0 0,27 84-79 0 0,55 199-444 0 0,-16-54-2533 0 0,-37-154 1651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11.8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43 4444 0 0,'13'-11'116'0'0,"-4"14"430"0"0,1 27 253 0 0,-8-17-1079 0 0,59 205 324 0 0,-61-216-15 0 0,0 0 1 0 0,1 0-1 0 0,-1 0 1 0 0,1 0-1 0 0,0 0 1 0 0,0 0 0 0 0,0 0-1 0 0,-1 0 1 0 0,2 0-1 0 0,-1 0 1 0 0,0-1 0 0 0,0 1-1 0 0,1 0 1 0 0,-1-1-1 0 0,3 3 1 0 0,-2-4 39 0 0,0 1 1 0 0,0-1-1 0 0,0 1 0 0 0,0-1 1 0 0,0 0-1 0 0,0 0 0 0 0,0 1 1 0 0,0-2-1 0 0,0 1 0 0 0,0 0 1 0 0,0 0-1 0 0,0-1 0 0 0,0 1 1 0 0,0-1-1 0 0,0 1 0 0 0,0-1 1 0 0,2-1-1 0 0,28-10 296 0 0,0-2 1 0 0,0-1-1 0 0,40-26 0 0 0,81-66 272 0 0,26-16-493 0 0,-159 110-742 0 0,-31 20-2952 0 0,1-1 2538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12.7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8 110 3584 0 0,'0'0'22'0'0,"0"0"-1"0"0,0 0 1 0 0,0 0-1 0 0,0-1 0 0 0,-1 1 1 0 0,1 0-1 0 0,0 0 1 0 0,0 0-1 0 0,0 0 0 0 0,-1 0 1 0 0,1 0-1 0 0,0 0 1 0 0,0 0-1 0 0,-1 0 0 0 0,1 0 1 0 0,0 0-1 0 0,0 0 1 0 0,0 0-1 0 0,-1 0 0 0 0,1 0 1 0 0,0 0-1 0 0,0 0 1 0 0,0 0-1 0 0,-1 0 0 0 0,1 0 1 0 0,0 0-1 0 0,0 1 1 0 0,0-1-1 0 0,-1 0 0 0 0,1 0 1 0 0,0 0-1 0 0,0 0 1 0 0,0 0-1 0 0,0 1 1 0 0,-1-1-1 0 0,1 0 0 0 0,0 0 1 0 0,0 0-1 0 0,0 0 1 0 0,0 1-1 0 0,0-1 0 0 0,0 0 1 0 0,0 0-1 0 0,-1 0 1 0 0,1 1-1 0 0,0-1 0 0 0,0 0 1 0 0,3 24-32 0 0,6 34 55 0 0,-7-38-41 0 0,1-1 0 0 0,10 36-1 0 0,-12-53 3 0 0,0-1-1 0 0,-1 1 0 0 0,1-1 1 0 0,0 1-1 0 0,0-1 0 0 0,0 1 1 0 0,1-1-1 0 0,-1 1 0 0 0,0-1 1 0 0,0 0-1 0 0,1 0 0 0 0,-1 0 1 0 0,1 0-1 0 0,-1 0 0 0 0,1 0 1 0 0,-1 0-1 0 0,1 0 0 0 0,0-1 1 0 0,-1 1-1 0 0,1 0 0 0 0,0-1 1 0 0,0 0-1 0 0,-1 1 0 0 0,1-1 1 0 0,0 0-1 0 0,0 0 0 0 0,0 0 1 0 0,-1 0-1 0 0,1 0 0 0 0,0 0 1 0 0,0-1-1 0 0,-1 1 0 0 0,3-1 1 0 0,8-2 124 0 0,0 0 1 0 0,-1-1 0 0 0,20-10-1 0 0,-22 11-82 0 0,99-52 450 0 0,127-84 0 0 0,-149 86-193 0 0,-77 47-242 0 0,-2 2 53 0 0,0 0 0 0 0,-1 0-1 0 0,1-1 1 0 0,10-10 0 0 0,-25 29 82 0 0,3-3-322 0 0,6-10 224 0 0,-9 5-3051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22.1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30 423 3368 0 0,'-3'-7'100'0'0,"0"-1"0"0"0,0 0 0 0 0,1 0-1 0 0,0 0 1 0 0,1 0 0 0 0,-1-15 0 0 0,1 13 395 0 0,-1-1 0 0 0,1 1 1 0 0,-6-16-1 0 0,5 7 797 0 0,3 18-681 0 0,4 10-606 0 0,2 8-17 0 0,2 1-1 0 0,20 30 1 0 0,-10-16 10 0 0,6 11 3 0 0,48 87-45 0 0,-86-148 98 0 0,1-1 1 0 0,-14-27-1 0 0,12 7 78 0 0,0 0 0 0 0,-7-42 0 0 0,17 62 13 0 0,1 0 1 0 0,0 0-1 0 0,2-1 0 0 0,0 1 1 0 0,2 0-1 0 0,3-31 0 0 0,-3 46-134 0 0,-1-1 0 0 0,1 1 0 0 0,1-1 0 0 0,-1 1 0 0 0,1 0 0 0 0,0 0 0 0 0,0-1 0 0 0,0 1-1 0 0,0 1 1 0 0,1-1 0 0 0,-1 0 0 0 0,1 1 0 0 0,0-1 0 0 0,0 1 0 0 0,0 0 0 0 0,1 0 0 0 0,-1 0 0 0 0,1 0 0 0 0,0 1 0 0 0,7-5-1 0 0,-5 5-18 0 0,0 0-1 0 0,0 0 1 0 0,0 1-1 0 0,1-1 1 0 0,-1 1 0 0 0,0 1-1 0 0,1-1 1 0 0,-1 1-1 0 0,1 0 1 0 0,-1 1-1 0 0,1-1 1 0 0,-1 1-1 0 0,0 1 1 0 0,8 1-1 0 0,-2 1 13 0 0,0 1 0 0 0,1 0 0 0 0,-2 1 0 0 0,1 0 0 0 0,-1 1 0 0 0,0 0 0 0 0,0 1 0 0 0,-1 0 0 0 0,0 1 0 0 0,-1 0 0 0 0,12 14 0 0 0,-13-15-66 0 0,-2 1 0 0 0,1 0 0 0 0,-1 0 0 0 0,0 1 0 0 0,-1 0 0 0 0,0 0 0 0 0,-1 0 0 0 0,0 0 0 0 0,-1 1 0 0 0,0-1 1 0 0,0 1-1 0 0,-1 0 0 0 0,1 19 0 0 0,-3-29 38 0 0,0 0 0 0 0,1 0 1 0 0,-1 0-1 0 0,0 0 0 0 0,0 0 1 0 0,0 0-1 0 0,0 0 0 0 0,0 0 1 0 0,0 0-1 0 0,0 0 0 0 0,-1 0 1 0 0,1 0-1 0 0,0 0 0 0 0,0 0 1 0 0,-1 0-1 0 0,1 0 0 0 0,-1 0 1 0 0,1 0-1 0 0,-1 0 0 0 0,1-1 1 0 0,-1 1-1 0 0,1 0 0 0 0,-1 0 1 0 0,0 0-1 0 0,1-1 0 0 0,-1 1 1 0 0,0 0-1 0 0,0-1 0 0 0,0 1 1 0 0,1-1-1 0 0,-1 1 0 0 0,0-1 1 0 0,0 1-1 0 0,0-1 0 0 0,0 0 1 0 0,0 1-1 0 0,0-1 0 0 0,0 0 1 0 0,0 0-1 0 0,0 0 0 0 0,0 0 1 0 0,0 0-1 0 0,0 0 0 0 0,0 0 1 0 0,0 0-1 0 0,0 0 0 0 0,-1 0 1 0 0,-1-1 10 0 0,0 0 0 0 0,0-1 1 0 0,0 1-1 0 0,0-1 1 0 0,0 1-1 0 0,0-1 0 0 0,0 0 1 0 0,1 0-1 0 0,-1 0 1 0 0,1 0-1 0 0,-1 0 0 0 0,1-1 1 0 0,-2-2-1 0 0,0-2 46 0 0,0 0 0 0 0,0 0 0 0 0,1 0 0 0 0,1-1 0 0 0,-1 1 0 0 0,1-1 0 0 0,0 0 0 0 0,1 1 0 0 0,0-1 0 0 0,0 0-1 0 0,1 0 1 0 0,0-11 0 0 0,1-2 111 0 0,1 1 0 0 0,1-1-1 0 0,9-30 1 0 0,-10 44-114 0 0,0 0 1 0 0,1-1 0 0 0,-1 1-1 0 0,2 1 1 0 0,-1-1-1 0 0,1 0 1 0 0,0 1 0 0 0,0 0-1 0 0,1 0 1 0 0,-1 0-1 0 0,2 0 1 0 0,9-8 0 0 0,-11 11-31 0 0,0 0 0 0 0,0 1 1 0 0,0 0-1 0 0,1-1 0 0 0,-1 2 0 0 0,1-1 1 0 0,-1 1-1 0 0,1-1 0 0 0,-1 1 1 0 0,1 0-1 0 0,0 1 0 0 0,0-1 1 0 0,-1 1-1 0 0,1 0 0 0 0,0 0 1 0 0,0 1-1 0 0,-1-1 0 0 0,1 1 1 0 0,0 0-1 0 0,-1 0 0 0 0,7 3 0 0 0,2 0-7 0 0,0 2-1 0 0,0 0 0 0 0,-1 0 0 0 0,0 1 1 0 0,0 1-1 0 0,0 0 0 0 0,-1 1 0 0 0,0 0 0 0 0,-1 0 1 0 0,0 1-1 0 0,-1 1 0 0 0,1-1 0 0 0,-2 1 1 0 0,0 1-1 0 0,0 0 0 0 0,-1 0 0 0 0,8 20 0 0 0,-11-20-416 0 0,0-1 0 0 0,0 1 0 0 0,-2 0 0 0 0,1 0 0 0 0,-2 0 0 0 0,0 0 0 0 0,0 22-1 0 0,-2-22-557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22.7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8 559 3988 0 0,'-2'-12'152'0'0,"0"2"327"0"0,-1 22-320 0 0,2 2-146 0 0,1 1 1 0 0,1 0 0 0 0,0-1 0 0 0,0 1-1 0 0,2-1 1 0 0,0 1 0 0 0,0-1-1 0 0,9 21 1 0 0,-9-29-4 0 0,-1 0 0 0 0,1 0 0 0 0,1-1 0 0 0,-1 1 0 0 0,1-1 0 0 0,0 0 0 0 0,0 0 0 0 0,0 0 0 0 0,9 7 0 0 0,-10-10-3 0 0,1 1 0 0 0,-1-1 0 0 0,1 0 0 0 0,0 0 0 0 0,-1-1 0 0 0,1 1 0 0 0,0-1 0 0 0,0 0 0 0 0,0 0 0 0 0,0 0 0 0 0,0 0 0 0 0,0-1 0 0 0,1 1 0 0 0,-1-1 0 0 0,0 0 0 0 0,5-1 0 0 0,-1 0 58 0 0,0-1 0 0 0,-1 0-1 0 0,1 0 1 0 0,-1 0 0 0 0,0-1 0 0 0,1 0 0 0 0,-1-1 0 0 0,0 1 0 0 0,-1-1 0 0 0,1-1 0 0 0,-1 1 0 0 0,0-1-1 0 0,0 0 1 0 0,0-1 0 0 0,-1 1 0 0 0,1-1 0 0 0,-2 0 0 0 0,1 0 0 0 0,0-1 0 0 0,-1 1 0 0 0,-1-1-1 0 0,1 0 1 0 0,-1 0 0 0 0,0-1 0 0 0,0 1 0 0 0,-1-1 0 0 0,0 1 0 0 0,-1-1 0 0 0,2-12 0 0 0,-3-2 166 0 0,-1 1 1 0 0,-7-36 0 0 0,11 117-235 0 0,-1-45 14 0 0,2-1 1 0 0,-1 0-1 0 0,2 0 1 0 0,0 0-1 0 0,0 0 1 0 0,9 14 0 0 0,-12-24-13 0 0,1-1 1 0 0,-1 1 0 0 0,1-1-1 0 0,0 1 1 0 0,-1-1 0 0 0,2 0-1 0 0,-1 0 1 0 0,0 0-1 0 0,1-1 1 0 0,-1 1 0 0 0,1-1-1 0 0,-1 0 1 0 0,1 0 0 0 0,0 0-1 0 0,0 0 1 0 0,0-1 0 0 0,1 1-1 0 0,-1-1 1 0 0,0 0 0 0 0,0 0-1 0 0,1-1 1 0 0,-1 1 0 0 0,0-1-1 0 0,1 0 1 0 0,3-1 0 0 0,5-1 17 0 0,-1 0 0 0 0,0-1 0 0 0,0-1 0 0 0,0 0 0 0 0,0-1 0 0 0,-1 0 0 0 0,0-1 0 0 0,0 0 0 0 0,0 0 0 0 0,-1-2 0 0 0,0 1 0 0 0,16-16 1 0 0,-13 11 65 0 0,-1-1 1 0 0,0 0 0 0 0,-1-1 0 0 0,-1 0 0 0 0,0-1-1 0 0,0 0 1 0 0,-2 0 0 0 0,10-25 0 0 0,-10 17-48 0 0,-2-1 1 0 0,-1 0 0 0 0,0 0-1 0 0,-2 0 1 0 0,-1-1-1 0 0,-2-44 1 0 0,-4 19 46 0 0,-1 0-1 0 0,-16-62 1 0 0,8 68 97 0 0,12 41-161 0 0,0 1 0 0 0,0-1 1 0 0,0 0-1 0 0,0 0 0 0 0,-1 1 0 0 0,1-1 0 0 0,-1 1 0 0 0,0-1 0 0 0,1 1 0 0 0,-1-1 0 0 0,-1 1 0 0 0,-3-3 1 0 0,6 5-20 0 0,0 0 0 0 0,-1 0 0 0 0,1 0 0 0 0,-1 1 1 0 0,1-1-1 0 0,0 0 0 0 0,-1 0 0 0 0,1 0 0 0 0,0 1 1 0 0,0-1-1 0 0,-1 0 0 0 0,1 1 0 0 0,0-1 0 0 0,-1 0 1 0 0,1 0-1 0 0,0 1 0 0 0,0-1 0 0 0,0 0 0 0 0,-1 1 1 0 0,1-1-1 0 0,0 1 0 0 0,0-1 0 0 0,0 0 0 0 0,0 1 1 0 0,0-1-1 0 0,0 1 0 0 0,0-1 0 0 0,0 0 0 0 0,0 1 1 0 0,0-1-1 0 0,0 1 0 0 0,0-1 0 0 0,0 1 0 0 0,-1 17-72 0 0,4 37-183 0 0,3 0 0 0 0,2 0 0 0 0,2-1 0 0 0,3 0 1 0 0,26 68-1 0 0,-33-103-257 0 0,2-1 0 0 0,0 0 1 0 0,1-1-1 0 0,1 1 0 0 0,0-2 1 0 0,23 28-1 0 0,-20-31-227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22.9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 81 5565 0 0,'-3'-21'296'0'0,"-12"-38"0"0"0,16 59-288 0 0,-1 0 1 0 0,0 0 0 0 0,0 0 0 0 0,0 0 0 0 0,0 0 0 0 0,0 0 0 0 0,0 0 0 0 0,0 0 0 0 0,0 1 0 0 0,0-1 0 0 0,0 0 0 0 0,0 0 0 0 0,0 0-1 0 0,0 0 1 0 0,0 0 0 0 0,0 0 0 0 0,0 0 0 0 0,0 0 0 0 0,0 0 0 0 0,0 1 0 0 0,0-1 0 0 0,-1 0 0 0 0,1 0 0 0 0,0 0 0 0 0,0 0-1 0 0,0 0 1 0 0,0 0 0 0 0,0 0 0 0 0,0 0 0 0 0,0 0 0 0 0,0 0 0 0 0,0 0 0 0 0,0 0 0 0 0,0 1 0 0 0,0-1 0 0 0,0 0 0 0 0,-1 0-1 0 0,1 0 1 0 0,0 0 0 0 0,0 0 0 0 0,0 0 0 0 0,0 0 0 0 0,0 0 0 0 0,0 0 0 0 0,0 0 0 0 0,0 0 0 0 0,0 0 0 0 0,-1 0 0 0 0,1 0-1 0 0,0 0 1 0 0,0 0 0 0 0,0 0 0 0 0,0 0 0 0 0,0 0 0 0 0,0 0 0 0 0,0 0 0 0 0,0 0 0 0 0,-1-1 0 0 0,-2 19 60 0 0,-1 22-101 0 0,2 19-345 0 0,2-1 1 0 0,3 0-1 0 0,2 0 1 0 0,3 0-1 0 0,27 100 0 0 0,-24-120-415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23.0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66 4708 0 0,'0'0'-6'0'0,"-1"0"-1"0"0,1 0 1 0 0,-1 0 0 0 0,0-1-1 0 0,1 1 1 0 0,-1 0-1 0 0,1 0 1 0 0,-1-1-1 0 0,1 1 1 0 0,-1-1-1 0 0,1 1 1 0 0,-1 0-1 0 0,1-1 1 0 0,-1 1-1 0 0,1-1 1 0 0,0 1-1 0 0,-1-1 1 0 0,1 1-1 0 0,0-1 1 0 0,-1 1-1 0 0,1-1 1 0 0,0 1-1 0 0,0-1 1 0 0,0 0-1 0 0,-1 0 1 0 0,13-7-63 0 0,38 1 68 0 0,-37 5-6 0 0,39-5 26 0 0,69-15-569 0 0,-91 13 130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23.2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3400 0 0,'22'230'1977'0'0,"1"-92"-2523"0"0,-21-120 43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23.4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35 5112 0 0,'-1'-7'-8'0'0,"-2"1"56"0"0,2 0-16 0 0,4-1-36 0 0,-2 3-12 0 0,-1 2-28 0 0,0 1-204 0 0,3 1-148 0 0,-2-1-256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34.1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1 283 7473 0 0,'6'-15'98'0'0,"2"2"162"0"0,-7 13-252 0 0,0-1 0 0 0,0 1-1 0 0,1 0 1 0 0,-1 0 0 0 0,0 0 0 0 0,0 0-1 0 0,0 0 1 0 0,1 0 0 0 0,-1 1-1 0 0,0-1 1 0 0,0 0 0 0 0,0 0 0 0 0,0 1-1 0 0,0-1 1 0 0,2 2 0 0 0,13 5-6 0 0,0 0 1 0 0,-1 1 0 0 0,-1 1 0 0 0,1 0-1 0 0,-1 1 1 0 0,-1 0 0 0 0,0 1 0 0 0,0 1-1 0 0,-1 0 1 0 0,-1 1 0 0 0,0 0 0 0 0,-1 1-1 0 0,0 0 1 0 0,-1 0 0 0 0,-1 1-1 0 0,0 0 1 0 0,-1 1 0 0 0,0 0 0 0 0,4 17-1 0 0,-11-32 2 0 0,0 0 0 0 0,0-1 0 0 0,0 1 0 0 0,0 0 0 0 0,1-1-1 0 0,-1 1 1 0 0,0-1 0 0 0,0 1 0 0 0,1 0 0 0 0,-1-1 0 0 0,0 1-1 0 0,1-1 1 0 0,-1 1 0 0 0,1-1 0 0 0,-1 1 0 0 0,1-1 0 0 0,-1 1 0 0 0,0-1-1 0 0,1 0 1 0 0,0 1 0 0 0,-1-1 0 0 0,1 0 0 0 0,-1 1 0 0 0,1-1-1 0 0,-1 0 1 0 0,1 0 0 0 0,1 1 0 0 0,17-7 17 0 0,25-29-67 0 0,-31 23 56 0 0,71-61-124 0 0,113-130-1 0 0,-69 67-907 0 0,-86 91-300 0 0,-25 25 453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34.5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1 267 4640 0 0,'1'0'4'0'0,"0"-1"0"0"0,0 0 0 0 0,0 0 0 0 0,0 1 0 0 0,1-1 0 0 0,-1 1 0 0 0,0-1 0 0 0,0 1 0 0 0,1 0 0 0 0,-1-1 0 0 0,0 1 0 0 0,0 0 0 0 0,1 0 0 0 0,-1 0 0 0 0,0 0 0 0 0,1 0 0 0 0,-1 0 0 0 0,0 0 0 0 0,1 0-1 0 0,-1 0 1 0 0,0 1 0 0 0,0-1 0 0 0,1 0 0 0 0,-1 1 0 0 0,0-1 0 0 0,0 1 0 0 0,0 0 0 0 0,0-1 0 0 0,1 1 0 0 0,-1 0 0 0 0,0 0 0 0 0,0 0 0 0 0,0 0 0 0 0,-1-1 0 0 0,1 1 0 0 0,0 1 0 0 0,0-1 0 0 0,0 0 0 0 0,-1 0 0 0 0,1 0-1 0 0,0 2 1 0 0,7 12-1 0 0,0 0-1 0 0,-1 0 1 0 0,-1 1-1 0 0,-1 0 1 0 0,0 0-1 0 0,-1 0 0 0 0,3 23 1 0 0,2 4 13 0 0,-8-37-21 0 0,1 2 16 0 0,0 0 0 0 0,0 0-1 0 0,0 0 1 0 0,1 0-1 0 0,1 0 1 0 0,4 7-1 0 0,-8-14 7 0 0,1 1 0 0 0,0-1-1 0 0,1 0 1 0 0,-1 0 0 0 0,0 1-1 0 0,0-1 1 0 0,0 0 0 0 0,1 0-1 0 0,-1 0 1 0 0,1-1 0 0 0,-1 1-1 0 0,1 0 1 0 0,-1 0 0 0 0,1-1-1 0 0,-1 1 1 0 0,1-1 0 0 0,-1 1-1 0 0,1-1 1 0 0,0 0 0 0 0,-1 0-1 0 0,1 0 1 0 0,0 0 0 0 0,-1 0-1 0 0,1 0 1 0 0,-1 0 0 0 0,1 0-1 0 0,0 0 1 0 0,-1-1 0 0 0,1 1-1 0 0,0-1 1 0 0,-1 1 0 0 0,1-1-1 0 0,-1 0 1 0 0,0 0 0 0 0,1 1-1 0 0,-1-1 1 0 0,2-2 0 0 0,29-18 218 0 0,-2-1 1 0 0,0-1-1 0 0,51-55 1 0 0,-6 7-43 0 0,275-255 2407 0 0,-343 319-2669 0 0,-12 11-481 0 0,-12 12-724 0 0,-26 34-1546 0 0,33-39 2133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36.1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1 533 2188 0 0,'4'-8'955'0'0,"72"-25"-280"0"0,2 3 0 0 0,128-31 1 0 0,-162 49-470 0 0,159-44 415 0 0,372-51 0 0 0,-318 84-621 0 0,327-49-12 0 0,-530 61-42 0 0,389-99-1848 0 0,-420 101 445 0 0,-20 9 949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36.6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61 389 2324 0 0,'-60'8'1359'0'0,"92"-26"-398"0"0,27-7-752 0 0,121-31 1 0 0,71 1 435 0 0,-215 48-556 0 0,1054-160 923 0 0,-1074 165-1002 0 0,539-63 134 0 0,-526 64-1491 0 0,-26 1 611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39.1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0 262 816 0 0,'3'6'2609'0'0,"-1"-5"-2578"0"0,0 0 1 0 0,-1 0-1 0 0,1 0 1 0 0,0 0-1 0 0,0 0 0 0 0,0-1 1 0 0,0 1-1 0 0,1-1 1 0 0,-1 1-1 0 0,0-1 0 0 0,0 0 1 0 0,0 1-1 0 0,2-1 1 0 0,31 0 277 0 0,40-8-127 0 0,0-3 0 0 0,96-26 0 0 0,-73 14-116 0 0,153-35 56 0 0,343-66 5 0 0,-549 117-757 0 0,74-2 0 0 0,-92 10 79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39.4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156 214 3340 0 0,'-52'7'95'0'0,"39"-6"-48"0"0,1 0 0 0 0,0 1 1 0 0,0 1-1 0 0,1 0 1 0 0,-1 0-1 0 0,-17 8 0 0 0,29-11-46 0 0,0 0-1 0 0,0 0 1 0 0,-1 0-1 0 0,1 0 0 0 0,0 0 1 0 0,0 0-1 0 0,0 1 1 0 0,0-1-1 0 0,0 0 1 0 0,0 0-1 0 0,-1 0 0 0 0,1 0 1 0 0,0 0-1 0 0,0 0 1 0 0,0 0-1 0 0,0 0 1 0 0,0 1-1 0 0,0-1 0 0 0,0 0 1 0 0,0 0-1 0 0,-1 0 1 0 0,1 0-1 0 0,0 0 0 0 0,0 1 1 0 0,0-1-1 0 0,0 0 1 0 0,0 0-1 0 0,0 0 1 0 0,0 0-1 0 0,0 0 0 0 0,0 1 1 0 0,0-1-1 0 0,0 0 1 0 0,0 0-1 0 0,0 0 0 0 0,0 0 1 0 0,0 1-1 0 0,0-1 1 0 0,0 0-1 0 0,0 0 1 0 0,1 0-1 0 0,-1 0 0 0 0,0 0 1 0 0,0 1-1 0 0,8 5 21 0 0,14 2 37 0 0,-22-8-53 0 0,18 4 24 0 0,-1 0 0 0 0,1-1 0 0 0,0-1 0 0 0,0 0 0 0 0,0-2 1 0 0,20-1-1 0 0,110-17 22 0 0,-117 13-43 0 0,441-92 54 0 0,-8-32-196 0 0,-365 100-170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42.8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82 37 4116 0 0,'-19'-18'-23'0'0,"17"16"4"0"0,1 1 1 0 0,-1-1 0 0 0,0 0-1 0 0,1 1 1 0 0,-1-1 0 0 0,0 1-1 0 0,0-1 1 0 0,0 1 0 0 0,0 0-1 0 0,-5-2 1 0 0,6 3 8 0 0,0 0-1 0 0,0 0 1 0 0,-1 1-1 0 0,1-1 1 0 0,0 0 0 0 0,0 1-1 0 0,-1-1 1 0 0,1 1-1 0 0,0-1 1 0 0,0 1 0 0 0,0-1-1 0 0,0 1 1 0 0,0 0-1 0 0,0 0 1 0 0,0-1 0 0 0,0 1-1 0 0,0 0 1 0 0,0 0-1 0 0,0 0 1 0 0,1 0 0 0 0,-1 0-1 0 0,0 0 1 0 0,1 0 0 0 0,-1 1-1 0 0,0-1 1 0 0,0 2-1 0 0,-7 16-429 0 0,6-11 142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43.2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16 275 4376 0 0,'-16'5'-3'0'0,"24"-5"-5"0"0,16-3 92 0 0,374-43 1408 0 0,-3-30 146 0 0,-300 57-1308 0 0,-24 4-216 0 0,308-57 644 0 0,2 26-2794 0 0,-314 43 924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43.6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76 95 3524 0 0,'-32'0'49'0'0,"-5"2"-104"0"0,37-2 55 0 0,-1 0 0 0 0,1 1 0 0 0,0-1 0 0 0,-1 0-1 0 0,1 0 1 0 0,0 0 0 0 0,-1 0 0 0 0,1 1 0 0 0,0-1 0 0 0,-1 0-1 0 0,1 0 1 0 0,0 1 0 0 0,0-1 0 0 0,-1 0 0 0 0,1 0-1 0 0,0 1 1 0 0,0-1 0 0 0,0 0 0 0 0,0 1 0 0 0,-1-1 0 0 0,1 0-1 0 0,0 1 1 0 0,0-1 0 0 0,0 0 0 0 0,0 1 0 0 0,0-1-1 0 0,0 0 1 0 0,0 1 0 0 0,0-1 0 0 0,0 1 0 0 0,0-1 0 0 0,0 0-1 0 0,0 1 1 0 0,0-1 0 0 0,0 0 0 0 0,0 1 0 0 0,0-1 0 0 0,0 0-1 0 0,0 1 1 0 0,0-1 0 0 0,1 0 0 0 0,-1 1 0 0 0,0-1-1 0 0,0 0 1 0 0,0 1 0 0 0,1-1 0 0 0,-1 0 0 0 0,0 0 0 0 0,0 1-1 0 0,1-1 1 0 0,-1 0 0 0 0,0 0 0 0 0,1 1 0 0 0,-1-1-1 0 0,0 0 1 0 0,1 0 0 0 0,-1 0 0 0 0,0 0 0 0 0,1 1 0 0 0,19 12 57 0 0,-3-7-54 0 0,0 0 0 0 0,0-1-1 0 0,0-1 1 0 0,0 0 0 0 0,20 0 0 0 0,92 2 79 0 0,-103-6-73 0 0,101-2 366 0 0,242-36-1 0 0,120-62-318 0 0,-396 78-406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45.0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6 253 5076 0 0,'-3'-20'41'0'0,"1"4"16"0"0,2 14-25 0 0,3 8 0 0 0,-1 1 1005 0 0,-1-2-1031 0 0,1 0 0 0 0,-1 1 0 0 0,1-1 0 0 0,0 0 0 0 0,0 1 0 0 0,0-1 0 0 0,1 0 0 0 0,3 5 0 0 0,8 18 40 0 0,10 40-96 0 0,-12-32 18 0 0,0-1-1 0 0,3-1 1 0 0,32 58-1 0 0,-44-89 42 0 0,-1 1-1 0 0,1-1 0 0 0,0 0 0 0 0,0 0 1 0 0,0 0-1 0 0,0 0 0 0 0,1 0 0 0 0,-1-1 1 0 0,1 1-1 0 0,-1-1 0 0 0,1 0 0 0 0,0 0 1 0 0,0 0-1 0 0,0-1 0 0 0,0 0 1 0 0,0 1-1 0 0,1-1 0 0 0,-1-1 0 0 0,0 1 1 0 0,0 0-1 0 0,1-1 0 0 0,-1 0 0 0 0,0 0 1 0 0,1-1-1 0 0,-1 1 0 0 0,8-3 0 0 0,8-2 25 0 0,0-1 0 0 0,-1-1-1 0 0,0 0 1 0 0,26-15-1 0 0,-23 11-15 0 0,360-197 539 0 0,-68 34 504 0 0,-7 1-462 0 0,-325 184-4514 0 0,10-5 2928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47.3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62 624 4344 0 0,'-10'-12'114'0'0,"4"4"405"0"0,0 0 1 0 0,0 1-1 0 0,-1-1 0 0 0,0 1 1 0 0,-12-9-1 0 0,19 16-410 0 0,1 4-95 0 0,1-1 0 0 0,-1 0 0 0 0,1 0 0 0 0,0 0 0 0 0,0 0 0 0 0,0 0 0 0 0,1-1 0 0 0,-1 1 0 0 0,1 0 0 0 0,4 2 0 0 0,36 29-36 0 0,-35-30 22 0 0,1 0-1 0 0,-1-1 0 0 0,1 0 0 0 0,-1-1 1 0 0,1 0-1 0 0,0 0 0 0 0,0-1 1 0 0,0 0-1 0 0,0-1 0 0 0,0 0 0 0 0,0 0 1 0 0,-1-1-1 0 0,1 0 0 0 0,0-1 1 0 0,0 1-1 0 0,10-5 0 0 0,17-6-1 0 0,-1-1-1 0 0,50-26 1 0 0,-67 30 1 0 0,105-55-24 0 0,157-110 0 0 0,92-109-57 0 0,-360 272 1 0 0,-8 7-90 0 0,1 0 0 0 0,-1 0-1 0 0,1 0 1 0 0,0 1-1 0 0,0 0 1 0 0,0 0 0 0 0,11-5-1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47.6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11 226 2984 0 0,'-1'0'-4'0'0,"1"0"0"0"0,0 0-1 0 0,-1 0 1 0 0,1 0-1 0 0,0 0 1 0 0,0 0 0 0 0,-1 0-1 0 0,1 0 1 0 0,0 0-1 0 0,-1 0 1 0 0,1 0 0 0 0,0 1-1 0 0,0-1 1 0 0,-1 0 0 0 0,1 0-1 0 0,0 0 1 0 0,0 0-1 0 0,-1 0 1 0 0,1 0 0 0 0,0 1-1 0 0,0-1 1 0 0,-1 0-1 0 0,1 0 1 0 0,0 0 0 0 0,0 1-1 0 0,0-1 1 0 0,0 0 0 0 0,-1 0-1 0 0,1 1 1 0 0,0-1-1 0 0,0 0 1 0 0,0 0 0 0 0,0 1-1 0 0,0-1 1 0 0,0 0 0 0 0,-1 0-1 0 0,1 1 1 0 0,0-1-1 0 0,0 0 1 0 0,0 1 0 0 0,0-1-1 0 0,0 0 1 0 0,0 0-1 0 0,0 1 1 0 0,0-1 0 0 0,1 0-1 0 0,-1 1 1 0 0,0-1 0 0 0,0 0-1 0 0,-1 5-4 0 0,0 1 30 0 0,1 1 1 0 0,0-1-1 0 0,-1 0 0 0 0,2 1 0 0 0,-1-1 1 0 0,1 1-1 0 0,2 9 0 0 0,-2-15-3 0 0,-1 1 0 0 0,1-1 1 0 0,-1 1-1 0 0,1-1 0 0 0,0 0 0 0 0,-1 1 0 0 0,1-1 1 0 0,0 0-1 0 0,0 1 0 0 0,0-1 0 0 0,0 0 0 0 0,0 0 0 0 0,0 0 1 0 0,1 0-1 0 0,-1 0 0 0 0,0 0 0 0 0,0 0 0 0 0,1 0 1 0 0,-1-1-1 0 0,1 1 0 0 0,-1 0 0 0 0,0-1 0 0 0,1 1 1 0 0,-1-1-1 0 0,1 0 0 0 0,0 1 0 0 0,-1-1 0 0 0,1 0 1 0 0,-1 0-1 0 0,1 0 0 0 0,-1 0 0 0 0,1 0 0 0 0,-1 0 1 0 0,1-1-1 0 0,2 0 0 0 0,27-7 140 0 0,-1-3 0 0 0,1 0-1 0 0,-2-2 1 0 0,41-23 0 0 0,-24 12-131 0 0,376-175-258 0 0,-371 175-131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50.6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1 472 3100 0 0,'35'19'1593'0'0,"-32"-18"-1461"0"0,0-1-1 0 0,0 1 1 0 0,0-1-1 0 0,0 0 1 0 0,0 0 0 0 0,0 0-1 0 0,0 0 1 0 0,1 0-1 0 0,-1-1 1 0 0,0 1 0 0 0,0-1-1 0 0,3-1 1 0 0,38-16 703 0 0,-28 12-579 0 0,308-122 855 0 0,239-101-1186 0 0,-378 144-1507 0 0,-138 62 686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51.0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1 347 1728 0 0,'0'1'20'0'0,"-1"0"0"0"0,1 0 0 0 0,0 1 0 0 0,0-1 0 0 0,0 0-1 0 0,0 0 1 0 0,1 0 0 0 0,-1 1 0 0 0,0-1 0 0 0,0 0 0 0 0,1 0 0 0 0,-1 0-1 0 0,1 1 1 0 0,-1-1 0 0 0,1 0 0 0 0,-1 0 0 0 0,1 0 0 0 0,0 0 0 0 0,-1 0 0 0 0,1 0-1 0 0,0 0 1 0 0,0-1 0 0 0,0 1 0 0 0,0 0 0 0 0,0 0 0 0 0,0 0 0 0 0,0-1 0 0 0,0 1-1 0 0,0-1 1 0 0,0 1 0 0 0,0-1 0 0 0,0 1 0 0 0,0-1 0 0 0,0 0 0 0 0,1 1 0 0 0,-1-1-1 0 0,0 0 1 0 0,0 0 0 0 0,0 0 0 0 0,2 0 0 0 0,5 1 89 0 0,-1-1 1 0 0,1 1 0 0 0,0-2-1 0 0,-1 1 1 0 0,10-2-1 0 0,29-11 309 0 0,0-1-1 0 0,-2-2 1 0 0,75-38 0 0 0,-45 20 87 0 0,38-17 266 0 0,7-5-100 0 0,200-63 0 0 0,-229 98-714 0 0,-120 43-2942 0 0,18-17 2192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54.8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 9 5424 0 0,'-12'3'-44'0'0,"4"-6"-56"0"0,-1 0-72 0 0,5-1-44 0 0,-3 2-100 0 0,4 6-48 0 0,2 0-80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59.5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5 174 3524 0 0,'-5'-10'2705'0'0,"10"13"-2125"0"0,-1 2-579 0 0,-1 1-1 0 0,1-1 1 0 0,-1 1-1 0 0,-1 0 1 0 0,1 0-1 0 0,1 6 1 0 0,5 9 14 0 0,2 7-6 0 0,-1 0-1 0 0,-2 1 1 0 0,0 0 0 0 0,3 31-1 0 0,0 2 9 0 0,-10-57-16 0 0,0-1-1 0 0,0 0 1 0 0,0 1 0 0 0,1-1 0 0 0,-1 0-1 0 0,1 0 1 0 0,0 0 0 0 0,0 0 0 0 0,0 0-1 0 0,1 0 1 0 0,-1-1 0 0 0,1 1 0 0 0,5 5-1 0 0,-4-7 19 0 0,-1 0 0 0 0,0-1 0 0 0,0 1-1 0 0,1 0 1 0 0,-1-1 0 0 0,1 0 0 0 0,-1 0-1 0 0,1 0 1 0 0,0 0 0 0 0,-1-1 0 0 0,1 1 0 0 0,0-1-1 0 0,0 0 1 0 0,-1 0 0 0 0,1 0 0 0 0,6-2-1 0 0,20-3 65 0 0,0-1-1 0 0,0-1 1 0 0,-1-2-1 0 0,42-18 1 0 0,108-62 37 0 0,-166 83-106 0 0,282-167 98 0 0,19-8-187 0 0,-242 143-1503 0 0,-64 34 691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5:59.9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 60 2272 0 0,'-3'4'22'0'0,"0"0"1"0"0,0 1-1 0 0,1-1 0 0 0,0 1 0 0 0,0 0 1 0 0,0-1-1 0 0,1 1 0 0 0,-1 0 0 0 0,1 0 1 0 0,0 0-1 0 0,1 0 0 0 0,-1 8 0 0 0,-3 9-34 0 0,-1 1-44 0 0,-4 40 0 0 0,8-57 78 0 0,1 0 1 0 0,0 1-1 0 0,0-1 0 0 0,0 1 1 0 0,1-1-1 0 0,0 0 0 0 0,1 0 1 0 0,-1 1-1 0 0,1-1 0 0 0,0 0 1 0 0,4 7-1 0 0,-4-11 23 0 0,0 1 0 0 0,0-1 0 0 0,0 0 0 0 0,0 0-1 0 0,0 0 1 0 0,1 0 0 0 0,-1 0 0 0 0,1 0 0 0 0,-1-1 0 0 0,1 1 0 0 0,0-1 0 0 0,-1 0 0 0 0,1 0 0 0 0,0 0 0 0 0,0 0 0 0 0,0 0-1 0 0,0-1 1 0 0,0 1 0 0 0,0-1 0 0 0,0 0 0 0 0,0 0 0 0 0,0 0 0 0 0,5 0 0 0 0,6-2 118 0 0,1 0 1 0 0,0 0-1 0 0,18-7 0 0 0,64-23 709 0 0,164-80-1 0 0,-102 40-250 0 0,46-17-76 0 0,-184 77-671 0 0,-21 12 99 0 0,1 0 1 0 0,-1 0-1 0 0,0 0 1 0 0,1 0-1 0 0,-1-1 1 0 0,0 1-1 0 0,0 0 1 0 0,1 0-1 0 0,-1 0 1 0 0,0 0-1 0 0,0 0 1 0 0,1-1-1 0 0,-1 1 1 0 0,0 0-1 0 0,0 0 1 0 0,1 0-1 0 0,-1-1 1 0 0,0 1-1 0 0,0 0 1 0 0,0 0-1 0 0,1 0 1 0 0,-1-1-1 0 0,0 1 1 0 0,0 0-1 0 0,0-1 1 0 0,0 1-1 0 0,0 0 1 0 0,0 0 0 0 0,1-1-1 0 0,-1 1 1 0 0,0 0-1 0 0,0-1 1 0 0,0 1-1 0 0,0 0 1 0 0,0-1-1 0 0,0 1 1 0 0,0 0-1 0 0,0 0 1 0 0,0-1-1 0 0,-1 1 1 0 0,1 0-1 0 0,0-1 1 0 0,0 1-1 0 0,0 0 1 0 0,0 0-1 0 0,0-1 1 0 0,0 1-1 0 0,-1 0 1 0 0,1 0-1 0 0,0-1 1 0 0,0 1-1 0 0,0 0 1 0 0,-1 0-1 0 0,1-1 1 0 0,0 1-1 0 0,0 0 1 0 0,0 0-1 0 0,-1 0 1 0 0,1 0-1 0 0,0-1 1 0 0,-1 1-1 0 0,1 0 1 0 0,0 0-1 0 0,0 0 1 0 0,-1 0-1 0 0,1 0 1 0 0,-1 0-1 0 0,-9-2-738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6:33.5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14 108 3584 0 0,'-13'-53'2006'0'0,"12"52"-1975"0"0,13 28 3 0 0,10 32 60 0 0,2-2-1 0 0,4-1 0 0 0,47 74 1 0 0,-69-121-39 0 0,0-1 1 0 0,1 1 0 0 0,-1-1 0 0 0,2-1-1 0 0,-1 1 1 0 0,1-1 0 0 0,0-1 0 0 0,17 11 0 0 0,-20-14 17 0 0,-1-1 0 0 0,1 0 0 0 0,0 0 0 0 0,0-1 1 0 0,0 1-1 0 0,0-1 0 0 0,0 0 0 0 0,0 0 1 0 0,0-1-1 0 0,0 0 0 0 0,0 0 0 0 0,0 0 1 0 0,0 0-1 0 0,0-1 0 0 0,0 0 0 0 0,0 0 1 0 0,0 0-1 0 0,0 0 0 0 0,9-5 0 0 0,8-5 85 0 0,-2 0 0 0 0,0-2-1 0 0,37-28 1 0 0,47-54 29 0 0,20-37-176 0 0,-104 108-758 0 0,-1-1 0 0 0,-1-1 0 0 0,24-48 0 0 0,-35 60-205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6:33.8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19 320 4640 0 0,'-13'2'59'0'0,"8"-1"-1"0"0,10 14-42 0 0,16 26-7 0 0,31 56 15 0 0,-46-88-1 0 0,0 1 1 0 0,1-2-1 0 0,0 1 0 0 0,0-1 0 0 0,1 0 0 0 0,0 0 0 0 0,14 9 0 0 0,-20-16 17 0 0,1 1-1 0 0,0-1 1 0 0,0 0-1 0 0,0 0 1 0 0,0 0-1 0 0,0 0 1 0 0,0-1-1 0 0,0 1 1 0 0,0-1-1 0 0,0 0 1 0 0,0 0-1 0 0,0 0 1 0 0,0 0-1 0 0,0 0 1 0 0,0-1-1 0 0,0 0 1 0 0,0 1-1 0 0,0-1 0 0 0,0 0 1 0 0,0 0-1 0 0,-1-1 1 0 0,1 1-1 0 0,0 0 1 0 0,0-1-1 0 0,-1 0 1 0 0,1 0-1 0 0,-1 1 1 0 0,3-4-1 0 0,10-8 42 0 0,-1-1-1 0 0,-1 0 0 0 0,17-22 0 0 0,-14 15-72 0 0,22-23 16 0 0,279-308-1963 0 0,-269 305 1237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6:44.6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24 426 3160 0 0,'-23'-66'2911'0'0,"46"204"-1116"0"0,-16-84-1799 0 0,2-1 0 0 0,29 93 1 0 0,-38-144 9 0 0,1 1 0 0 0,0-1-1 0 0,1 1 1 0 0,-1-1 0 0 0,0 1 0 0 0,1-1 0 0 0,-1 0 0 0 0,1 0 0 0 0,0 0 0 0 0,-1 0 0 0 0,1 0 0 0 0,3 2 0 0 0,-4-3 10 0 0,0-1 1 0 0,0 1-1 0 0,0-1 1 0 0,1 1 0 0 0,-1-1-1 0 0,0 1 1 0 0,0-1 0 0 0,1 0-1 0 0,-1 1 1 0 0,0-1-1 0 0,1 0 1 0 0,-1 0 0 0 0,1 0-1 0 0,-1 0 1 0 0,0 0 0 0 0,1 0-1 0 0,1-1 1 0 0,4-2 33 0 0,-1 0 1 0 0,0 0 0 0 0,-1 0-1 0 0,1-1 1 0 0,-1 1-1 0 0,1-1 1 0 0,-1-1 0 0 0,6-5-1 0 0,251-263 575 0 0,-75 71-282 0 0,110-61-2289 0 0,-286 253 819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6:44.9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27 199 4376 0 0,'-15'-6'-30'0'0,"8"4"-51"0"0,4 21 34 0 0,1-1 53 0 0,2-1 0 0 0,1 0 0 0 0,0 1-1 0 0,1-1 1 0 0,7 30 0 0 0,-7-38 21 0 0,1 0 0 0 0,0 0 0 0 0,0 0 0 0 0,1-1 0 0 0,0 1 0 0 0,0-1 0 0 0,1 0 0 0 0,0 0-1 0 0,0-1 1 0 0,1 0 0 0 0,0 1 0 0 0,10 7 0 0 0,-12-12 36 0 0,-1-1 1 0 0,1 0-1 0 0,0 0 0 0 0,1 0 0 0 0,-1 0 1 0 0,0-1-1 0 0,1 1 0 0 0,-1-1 0 0 0,0 0 1 0 0,1-1-1 0 0,-1 1 0 0 0,1-1 0 0 0,0 0 0 0 0,-1 0 1 0 0,1 0-1 0 0,-1-1 0 0 0,1 1 0 0 0,-1-1 1 0 0,1 0-1 0 0,-1 0 0 0 0,8-4 0 0 0,8-3 105 0 0,-1-1 0 0 0,0-1-1 0 0,24-17 1 0 0,-28 18-138 0 0,450-326-245 0 0,-384 266-412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6:48.1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4 175 2840 0 0,'-3'-2'936'0'0,"12"15"-244"0"0,67 144 953 0 0,-8-16-1450 0 0,-15-61 13 0 0,-20-33-70 0 0,-33-46-109 0 0,1 0-1 0 0,-1 0 1 0 0,1 0 0 0 0,0 0 0 0 0,-1 0 0 0 0,1 0-1 0 0,0 0 1 0 0,0-1 0 0 0,0 1 0 0 0,0 0-1 0 0,0-1 1 0 0,0 1 0 0 0,0 0 0 0 0,0-1 0 0 0,0 1-1 0 0,0-1 1 0 0,0 1 0 0 0,0-1 0 0 0,0 0-1 0 0,0 1 1 0 0,0-1 0 0 0,0 0 0 0 0,1 0 0 0 0,-1 0-1 0 0,0 0 1 0 0,0 0 0 0 0,0 0 0 0 0,0 0-1 0 0,1 0 1 0 0,-1 0 0 0 0,0-1 0 0 0,0 1 0 0 0,0 0-1 0 0,0-1 1 0 0,0 1 0 0 0,0-1 0 0 0,0 1-1 0 0,2-2 1 0 0,3-3 118 0 0,0 0 1 0 0,0 0-1 0 0,-1 0 0 0 0,10-12 0 0 0,-3 3-117 0 0,96-98 391 0 0,114-112 178 0 0,-158 165-485 0 0,116-81 0 0 0,-140 114-358 0 0,-24 17-3132 0 0,-21 12 2290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6:48.8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1 312 5853 0 0,'0'0'-4'0'0,"0"0"0"0"0,0 0 1 0 0,1 0-1 0 0,-1 0 1 0 0,0-1-1 0 0,0 1 0 0 0,0 0 1 0 0,0 0-1 0 0,0-1 1 0 0,1 1-1 0 0,-1 0 0 0 0,0 0 1 0 0,0-1-1 0 0,0 1 1 0 0,0 0-1 0 0,0 0 1 0 0,0-1-1 0 0,0 1 0 0 0,0 0 1 0 0,0 0-1 0 0,0-1 1 0 0,0 1-1 0 0,0 0 0 0 0,0-1 1 0 0,0 1-1 0 0,0 0 1 0 0,0 0-1 0 0,0-1 0 0 0,-1 1 1 0 0,1 0-1 0 0,0 0 1 0 0,0 0-1 0 0,0-1 0 0 0,2 12-120 0 0,18 33 163 0 0,42 65-1 0 0,-54-95-17 0 0,1-1 0 0 0,0 0-1 0 0,1-1 1 0 0,1 0 0 0 0,21 19-1 0 0,-28-27 21 0 0,0-1-1 0 0,0 0 0 0 0,0-1 1 0 0,1 1-1 0 0,-1-1 1 0 0,1 1-1 0 0,0-2 0 0 0,0 1 1 0 0,0 0-1 0 0,0-1 1 0 0,0 0-1 0 0,0 0 0 0 0,0 0 1 0 0,0-1-1 0 0,0 0 1 0 0,0 0-1 0 0,0 0 0 0 0,0 0 1 0 0,1-1-1 0 0,-1 0 1 0 0,8-2-1 0 0,4-4 198 0 0,0 0 0 0 0,0-1 0 0 0,0-1 1 0 0,20-15-1 0 0,59-50 451 0 0,-66 50-589 0 0,156-132 334 0 0,144-107-180 0 0,-313 255-202 0 0,-14 8 26 0 0,-5 0-144 0 0,4-1-49 0 0,3-3 373 0 0,-9 2-1312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6:50.6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21 472 3960 0 0,'-3'-2'247'0'0,"1"-1"-1"0"0,0 1 0 0 0,-1 0 0 0 0,1-1 0 0 0,0 0 0 0 0,1 0 1 0 0,-1 1-1 0 0,-2-6 0 0 0,29 57 9 0 0,-11-12-270 0 0,-1-2 30 0 0,1-1 0 0 0,33 60 0 0 0,-46-92 7 0 0,0-1 0 0 0,1 1 0 0 0,-1 0-1 0 0,0 0 1 0 0,1-1 0 0 0,-1 1 0 0 0,1-1 0 0 0,0 1 0 0 0,0-1 0 0 0,-1 0 0 0 0,1 0 0 0 0,0 0 0 0 0,0 0 0 0 0,0 0 0 0 0,0 0 0 0 0,0 0 0 0 0,0 0 0 0 0,1-1 0 0 0,-1 1 0 0 0,0-1 0 0 0,0 0 0 0 0,0 0 0 0 0,1 0 0 0 0,-1 0 0 0 0,0 0 0 0 0,0 0 0 0 0,0 0 0 0 0,1-1 0 0 0,-1 1 0 0 0,4-2 0 0 0,4-2 157 0 0,1-1 0 0 0,-1 0 1 0 0,0-1-1 0 0,17-13 0 0 0,-13 9-164 0 0,39-28 188 0 0,-2-2 0 0 0,80-83-1 0 0,73-109 355 0 0,-170 191-522 0 0,-11 12-96 0 0,2 2 0 0 0,0 0 0 0 0,2 1 0 0 0,1 1 0 0 0,39-26 0 0 0,-51 44-926 0 0,-18 16-1574 0 0,-6-1 1670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6:51.0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0 435 5076 0 0,'0'0'-1'0'0,"0"0"-1"0"0,0 0 0 0 0,0 0 1 0 0,0 0-1 0 0,1 0 0 0 0,-1 0 1 0 0,0 1-1 0 0,0-1 0 0 0,0 0 1 0 0,0 0-1 0 0,0 0 0 0 0,0 0 1 0 0,0 0-1 0 0,0 0 0 0 0,1 0 1 0 0,-1 0-1 0 0,0 0 0 0 0,0 0 1 0 0,0 0-1 0 0,0 0 0 0 0,0 0 1 0 0,0 0-1 0 0,1 0 0 0 0,-1 0 1 0 0,0 0-1 0 0,0 0 0 0 0,0 0 1 0 0,0 0-1 0 0,0 0 0 0 0,0 0 1 0 0,1 0-1 0 0,-1 12-59 0 0,1 23 57 0 0,-1-22-1 0 0,0 0 1 0 0,1 0-1 0 0,0 0 1 0 0,1 0-1 0 0,0 0 1 0 0,1 0-1 0 0,1-1 1 0 0,0 1 0 0 0,9 18-1 0 0,-11-29 19 0 0,0 0 0 0 0,-1 0-1 0 0,1 0 1 0 0,0 0 0 0 0,0-1 0 0 0,0 1 0 0 0,0-1-1 0 0,0 0 1 0 0,1 0 0 0 0,-1 1 0 0 0,0-1-1 0 0,0 0 1 0 0,1-1 0 0 0,-1 1 0 0 0,1 0 0 0 0,-1-1-1 0 0,1 0 1 0 0,-1 1 0 0 0,1-1 0 0 0,-1 0 0 0 0,1 0-1 0 0,-1 0 1 0 0,1-1 0 0 0,-1 1 0 0 0,1 0-1 0 0,-1-1 1 0 0,0 0 0 0 0,1 1 0 0 0,4-3 0 0 0,7-3 170 0 0,1 0 1 0 0,-1-1 0 0 0,18-12 0 0 0,-30 18-167 0 0,61-40 635 0 0,88-76 1 0 0,48-64-46 0 0,-48 42-358 0 0,-4 14-2208 0 0,-141 121 927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6:54.8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15 5248 0 0,'5'0'-44'0'0,"-2"-1"0"0"0,0-3-56 0 0,0 0-4 0 0,-3 1 12 0 0,0 2-28 0 0,0 0-176 0 0,3 1 176 0 0,-1 0-28 0 0,-4 0 20 0 0,4 0-124 0 0,-4 0-184 0 0,2-1 180 0 0,-3 2-88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6:55.9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0 183 3928 0 0,'5'10'213'0'0,"-1"-1"0"0"0,2 0 0 0 0,-1-1 0 0 0,1 1 0 0 0,10 11 0 0 0,9 14 92 0 0,10 29 30 0 0,-23-40-282 0 0,1 1-1 0 0,20 26 1 0 0,-29-45 12 0 0,0 0-1 0 0,0 0 0 0 0,1 0 0 0 0,-1-1 1 0 0,1 0-1 0 0,0 0 0 0 0,1 0 1 0 0,-1 0-1 0 0,1-1 0 0 0,-1 0 0 0 0,1 0 1 0 0,0 0-1 0 0,0-1 0 0 0,8 2 1 0 0,-7-3 37 0 0,0-1 0 0 0,0 1 1 0 0,-1-2-1 0 0,1 1 0 0 0,0-1 1 0 0,0 0-1 0 0,-1 0 1 0 0,1-1-1 0 0,11-4 0 0 0,55-26 414 0 0,-33 10-320 0 0,-1-2-1 0 0,-1-1 1 0 0,38-33-1 0 0,95-97-26 0 0,-84 73-209 0 0,-75 70-23 0 0,0 1-243 0 0,0 0 0 0 0,0 0 0 0 0,1 1 0 0 0,0 0 0 0 0,1 2 0 0 0,19-10 0 0 0,-33 18 265 0 0,-1 0 0 0 0,1 0 0 0 0,0 0 0 0 0,0 0 0 0 0,-1 3-1110 0 0,1-3 1110 0 0,0 0 0 0 0,0 0 0 0 0,0 0 0 0 0,0 0 0 0 0,0 0 0 0 0,0 0 0 0 0,0 0 0 0 0,3 2-904 0 0,-4-2 914 0 0,-3 6-911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6:56.2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53 3864 0 0,'0'0'0'0'0,"0"-1"0"0"0,1 1 0 0 0,-1 0 0 0 0,0-1 0 0 0,1 1 0 0 0,-1 0 1 0 0,0-1-1 0 0,1 1 0 0 0,-1-1 0 0 0,0 1 0 0 0,0-1 0 0 0,0 1 0 0 0,1 0 0 0 0,-1-1 0 0 0,0 1 0 0 0,0-1 0 0 0,0 1 0 0 0,0-1 0 0 0,0 1 0 0 0,0-1 0 0 0,0 1 0 0 0,0-1 0 0 0,0 1 0 0 0,0-1 0 0 0,0 1 0 0 0,0-1 0 0 0,0 1 0 0 0,-1-2 0 0 0,0 4-148 0 0,4 11 103 0 0,11 38 151 0 0,-8-29-53 0 0,0 0 0 0 0,1 0-1 0 0,2-1 1 0 0,12 24 0 0 0,-18-40 9 0 0,0 0 0 0 0,0 0 0 0 0,0 0-1 0 0,1-1 1 0 0,0 1 0 0 0,0-1 0 0 0,0 0 0 0 0,1 0 0 0 0,-1-1 0 0 0,1 1 0 0 0,0-1-1 0 0,0 0 1 0 0,0 0 0 0 0,0-1 0 0 0,1 1 0 0 0,-1-1 0 0 0,1 0 0 0 0,-1-1 0 0 0,1 1-1 0 0,0-1 1 0 0,8 0 0 0 0,2 0 104 0 0,0-2 1 0 0,1 0-1 0 0,-1-1 0 0 0,0-1 0 0 0,0 0 0 0 0,-1-1 1 0 0,1-1-1 0 0,16-7 0 0 0,117-63 515 0 0,-125 62-574 0 0,37-20-277 0 0,-1-3-1 0 0,72-57 0 0 0,-112 73-1039 0 0,-16 13 337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6:59.2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32 339 3676 0 0,'-1'1'6'0'0,"0"-1"-1"0"0,-1 0 0 0 0,1 1 1 0 0,0-1-1 0 0,-1 0 0 0 0,1 1 0 0 0,-1-1 1 0 0,1 0-1 0 0,0 0 0 0 0,-1 0 1 0 0,1 0-1 0 0,-1 0 0 0 0,1-1 0 0 0,0 1 1 0 0,-1 0-1 0 0,1-1 0 0 0,-1 1 1 0 0,0-1-1 0 0,-2-1 26 0 0,12 4-22 0 0,0 0 1 0 0,1-1 0 0 0,-1-1-1 0 0,1 1 1 0 0,0-1 0 0 0,10-2 0 0 0,66-8 292 0 0,-60 7-221 0 0,227-31 359 0 0,1465-179 1998 0 0,-1185 140-1966 0 0,-507 67-404 0 0,-16 4 164 0 0,-13 3 644 0 0,4-1-898 0 0,-18 3 545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6:59.6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0 446 2808 0 0,'0'0'367'0'0,"9"-2"-238"0"0,28-6 23 0 0,-28 6 304 0 0,41-7-200 0 0,164-34 28 0 0,743-154 2227 0 0,-38 14-1378 0 0,-916 182-1422 0 0,3 0 692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7:19.7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0 264 3896 0 0,'9'-20'659'0'0,"-9"20"-606"0"0,0-1 1 0 0,0 1 0 0 0,0 0-1 0 0,0 0 1 0 0,0-1 0 0 0,0 1-1 0 0,0 0 1 0 0,0 0 0 0 0,0-1-1 0 0,1 1 1 0 0,-1 0 0 0 0,0 0-1 0 0,0-1 1 0 0,0 1 0 0 0,0 0-1 0 0,1 0 1 0 0,-1 0 0 0 0,0-1-1 0 0,0 1 1 0 0,0 0 0 0 0,1 0-1 0 0,-1 0 1 0 0,0 0 0 0 0,0 0-1 0 0,0-1 1 0 0,1 1 0 0 0,-1 0-1 0 0,0 0 1 0 0,0 0 0 0 0,1 0-1 0 0,-1 0 1 0 0,0 0 0 0 0,1 0-1 0 0,-1 0 1 0 0,0 0 0 0 0,0 0-1 0 0,1 0 1 0 0,-1 0 0 0 0,1 0-1 0 0,37 70 930 0 0,-15-29-681 0 0,21 53 0 0 0,-25-44-250 0 0,37 85 173 0 0,-55-134-183 0 0,-1-1 1 0 0,0 1 0 0 0,1-1-1 0 0,-1 0 1 0 0,0 1 0 0 0,1-1-1 0 0,-1 0 1 0 0,1 1-1 0 0,-1-1 1 0 0,1 0 0 0 0,-1 1-1 0 0,1-1 1 0 0,-1 0 0 0 0,1 0-1 0 0,-1 0 1 0 0,1 0-1 0 0,-1 1 1 0 0,1-1 0 0 0,-1 0-1 0 0,1 0 1 0 0,0 0 0 0 0,-1 0-1 0 0,1 0 1 0 0,-1 0 0 0 0,1 0-1 0 0,-1-1 1 0 0,1 1-1 0 0,-1 0 1 0 0,1 0 0 0 0,-1 0-1 0 0,1 0 1 0 0,-1-1 0 0 0,1 1-1 0 0,-1 0 1 0 0,1 0-1 0 0,-1-1 1 0 0,1 1 0 0 0,-1-1-1 0 0,0 1 1 0 0,1-1 0 0 0,24-19 686 0 0,-19 14-496 0 0,426-380 323 0 0,-379 338-753 0 0,65-45 0 0 0,-90 74-1342 0 0,1 1-1 0 0,40-18 1 0 0,-61 33 341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7:20.2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1 112 6401 0 0,'5'-1'-105'0'0,"6"7"48"0"0,9 11 37 0 0,-1 7 266 0 0,-2-1 1 0 0,0 2 0 0 0,-2 0-1 0 0,23 54 1 0 0,-17-37 588 0 0,-19-38-735 0 0,0-1-1 0 0,1 1 0 0 0,0-1 0 0 0,-1 0 0 0 0,1 0 0 0 0,0 0 0 0 0,1 0 0 0 0,-1-1 0 0 0,0 1 0 0 0,1-1 0 0 0,-1 0 0 0 0,1 0 0 0 0,0 0 1 0 0,0 0-1 0 0,0-1 0 0 0,0 1 0 0 0,0-1 0 0 0,0 0 0 0 0,0-1 0 0 0,0 1 0 0 0,1-1 0 0 0,6 1 0 0 0,11-1 127 0 0,-1-1 0 0 0,1-1 0 0 0,25-5-1 0 0,-32 5-212 0 0,35-8 104 0 0,1-3 0 0 0,-2-1 0 0 0,0-3 0 0 0,0-1 0 0 0,48-28 0 0 0,219-140 950 0 0,-233 134-788 0 0,-82 51-264 0 0,1 0-1 0 0,-1 0 1 0 0,0 0 0 0 0,1 0 0 0 0,-1 0-1 0 0,0 0 1 0 0,0 0 0 0 0,0 0 0 0 0,0-1-1 0 0,0 1 1 0 0,0 0 0 0 0,0-1 0 0 0,0 1 0 0 0,0-1-1 0 0,-1 1 1 0 0,1-1 0 0 0,0 1 0 0 0,-1-1-1 0 0,0 0 1 0 0,1 1 0 0 0,-1-4 0 0 0,0 5 11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7:22.2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95 475 3400 0 0,'-6'1'6'0'0,"0"-1"-1"0"0,-1 0 1 0 0,1 0 0 0 0,0 0-1 0 0,0-1 1 0 0,-11-2-1 0 0,-23-2 213 0 0,385-14 1074 0 0,26-20-762 0 0,-122 11-134 0 0,423-36 276 0 0,154-17 139 0 0,-5-24 396 0 0,-591 66-989 0 0,56-8-142 0 0,-247 42-56 0 0,2 0 96 0 0,55-14 1 0 0,-95 19-121 0 0,0 0 1 0 0,-1 0-1 0 0,1 0 1 0 0,0 0-1 0 0,-1-1 1 0 0,1 1-1 0 0,0 0 1 0 0,0 0-1 0 0,-1-1 1 0 0,1 1-1 0 0,0 0 1 0 0,-1-1-1 0 0,1 1 1 0 0,0 0-1 0 0,-1-1 1 0 0,1 1 0 0 0,-1-1-1 0 0,1 1 1 0 0,-1-1-1 0 0,1 1 1 0 0,0-2-1 0 0,-14-3 17 0 0,-32 3-1788 0 0,34 2 899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7:22.7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253 589 3132 0 0,'-127'-9'256'0'0,"1"0"344"0"0,207-17 63 0 0,712-119-254 0 0,-617 119-337 0 0,955-119 65 0 0,-197 30 69 0 0,-372 11 182 0 0,-556 102-99 0 0,-10-1-125 0 0,-20 0-100 0 0,-38 2-229 0 0,58 1-45 0 0,0 0 0 0 0,-1 1-1 0 0,1-1 1 0 0,0 1 0 0 0,0 0-1 0 0,0 0 1 0 0,0 1 0 0 0,-4 1-1 0 0,-2 2-535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7:31.1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1968 0 0,'0'0'0'0'0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7:31.8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 75 2720 0 0,'0'-1'32'0'0,"0"1"-1"0"0,0 0 1 0 0,0 0-1 0 0,0 0 1 0 0,0-1-1 0 0,0 1 1 0 0,-1 0-1 0 0,1 0 1 0 0,0 0-1 0 0,0 0 1 0 0,0-1-1 0 0,0 1 1 0 0,-1 0-1 0 0,1 0 1 0 0,0 0-1 0 0,0 0 0 0 0,0 0 1 0 0,0 0-1 0 0,-1 0 1 0 0,1 0-1 0 0,0 0 1 0 0,0-1-1 0 0,-1 1 1 0 0,1 0-1 0 0,0 0 1 0 0,0 0-1 0 0,0 0 1 0 0,-1 0-1 0 0,1 0 1 0 0,0 0-1 0 0,0 0 1 0 0,0 1-1 0 0,-1-1 1 0 0,1 0-1 0 0,0 0 1 0 0,0 0-1 0 0,0 0 1 0 0,-1 0-1 0 0,1 0 1 0 0,0 0-1 0 0,0 0 1 0 0,0 0-1 0 0,0 1 1 0 0,-1-1-1 0 0,1 0 1 0 0,0 0-1 0 0,0 0 1 0 0,0 0-1 0 0,0 1 0 0 0,0-1 1 0 0,-1 0-1 0 0,1 0 1 0 0,0 0-1 0 0,0 0 1 0 0,0 1-1 0 0,0-1 1 0 0,0 0-1 0 0,0 0 1 0 0,0 1-1 0 0,0-1 1 0 0,0 0-1 0 0,0 0 1 0 0,21 90 80 0 0,22 85 257 0 0,-27-103-228 0 0,-5-35 216 0 0,-11-35-314 0 0,0 0 1 0 0,1-1 0 0 0,-1 1-1 0 0,1 0 1 0 0,0-1 0 0 0,0 1 0 0 0,-1-1-1 0 0,1 1 1 0 0,0-1 0 0 0,0 1-1 0 0,0-1 1 0 0,0 0 0 0 0,1 1 0 0 0,-1-1-1 0 0,2 2 1 0 0,0-4 1009 0 0,-5 1-663 0 0,0-1-362 0 0,14-4 655 0 0,29-9-549 0 0,3-1-19 0 0,99-32 3 0 0,160-41 312 0 0,-59 17-255 0 0,353-154-340 0 0,-578 218-123 0 0,-15 5-188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7:32.3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1 281 3368 0 0,'0'0'1105'0'0,"10"15"-1006"0"0,-5-8-81 0 0,7 9 19 0 0,-1 1 0 0 0,-1 0 0 0 0,0 1 1 0 0,14 38-1 0 0,-15-13-14 0 0,-7-33 26 0 0,0 1 0 0 0,0 0 0 0 0,1-1 0 0 0,1 0 0 0 0,0 0 0 0 0,8 16 0 0 0,-11-25-19 0 0,0 0 1 0 0,0 0-1 0 0,0 0 1 0 0,0 0 0 0 0,1 0-1 0 0,-1 0 1 0 0,0 0-1 0 0,0-1 1 0 0,1 1-1 0 0,-1 0 1 0 0,1-1-1 0 0,-1 1 1 0 0,1-1-1 0 0,-1 0 1 0 0,1 1-1 0 0,-1-1 1 0 0,1 0 0 0 0,-1 0-1 0 0,1 0 1 0 0,-1 0-1 0 0,1 0 1 0 0,-1 0-1 0 0,1-1 1 0 0,-1 1-1 0 0,1 0 1 0 0,1-1-1 0 0,42-16 522 0 0,-36 13-477 0 0,298-130 686 0 0,625-249 2091 0 0,-908 375-2914 0 0,0 1 0 0 0,40-7 0 0 0,-55 15-1331 0 0,-18 5-854 0 0,3-3 1757 0 0,-3 3-708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7:40.9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 1170 4772 0 0,'-4'-7'21'0'0,"1"1"23"0"0,0 1 1 0 0,0-1-1 0 0,1 1 1 0 0,-1-1-1 0 0,1 0 0 0 0,-2-11 1 0 0,32 37 524 0 0,-8-1-361 0 0,-1 0 1 0 0,-1 2 0 0 0,-1 0 0 0 0,-1 1 0 0 0,26 46 0 0 0,-27-42-188 0 0,2 0 0 0 0,0-1-1 0 0,1-1 1 0 0,27 27 0 0 0,-42-49-8 0 0,-1 0-1 0 0,0 0 1 0 0,1 0 0 0 0,0 0-1 0 0,-1 0 1 0 0,1-1 0 0 0,0 1-1 0 0,0-1 1 0 0,0 0 0 0 0,0 0-1 0 0,0 0 1 0 0,0 0 0 0 0,0 0-1 0 0,0-1 1 0 0,0 1 0 0 0,0-1-1 0 0,5 0 1 0 0,-3-1 5 0 0,-1 1 0 0 0,1-1 1 0 0,0-1-1 0 0,-1 1 0 0 0,1-1 0 0 0,-1 0 1 0 0,0 0-1 0 0,0 0 0 0 0,1 0 0 0 0,5-5 1 0 0,6-6 51 0 0,-1-2 1 0 0,0 1 0 0 0,0-2 0 0 0,14-21-1 0 0,-19 26-22 0 0,134-164 1017 0 0,289-266 0 0 0,-299 319-704 0 0,441-362 781 0 0,-566 477-1133 0 0,93-62 50 0 0,-87 60-91 0 0,1 1-1 0 0,0 0 0 0 0,0 1 0 0 0,30-9 0 0 0,-23 15-122 0 0,-22 1 144 0 0,-1 0 0 0 0,0 0 1 0 0,0 0-1 0 0,1 1 0 0 0,-1-1 0 0 0,0 0 1 0 0,0 0-1 0 0,1 0 0 0 0,-1 1 0 0 0,0-1 1 0 0,0 0-1 0 0,0 0 0 0 0,0 1 0 0 0,1-1 0 0 0,-1 0 1 0 0,0 0-1 0 0,0 1 0 0 0,0-1 0 0 0,0 0 1 0 0,0 0-1 0 0,0 1 0 0 0,0-1 0 0 0,0 0 1 0 0,0 1-1 0 0,1-1 0 0 0,-1 0 0 0 0,-1 1 1 0 0,1-1-1 0 0,0 0 0 0 0,0 0 0 0 0,0 1 0 0 0,0-1 1 0 0,0 0-1 0 0,0 1 0 0 0,0-1 0 0 0,0 1 1 0 0,-3 4-246 0 0,0 0 0 0 0,0 0 0 0 0,-1 0 0 0 0,-7 9 0 0 0,0 0-473 0 0,-13 19-1235 0 0,10-15 690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19:58.5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0 623 1784 0 0,'8'-2'1466'0'0,"-1"1"516"0"0,2 15-1539 0 0,87 161 1219 0 0,-92-168-1584 0 0,0-1 0 0 0,0 1 0 0 0,0-1 1 0 0,1 0-1 0 0,0 0 0 0 0,0-1 1 0 0,1 0-1 0 0,8 7 0 0 0,-11-10-2 0 0,0 0 0 0 0,0 0-1 0 0,0-1 1 0 0,0 1 0 0 0,0-1 0 0 0,1 0 0 0 0,-1 0-1 0 0,1 0 1 0 0,-1-1 0 0 0,0 1 0 0 0,1-1 0 0 0,-1 1-1 0 0,1-1 1 0 0,-1 0 0 0 0,1-1 0 0 0,-1 1 0 0 0,1-1-1 0 0,-1 1 1 0 0,1-1 0 0 0,4-2 0 0 0,40-18 417 0 0,0-2-1 0 0,-2-3 1 0 0,86-61 0 0 0,-109 71-381 0 0,276-208 1131 0 0,38-25-520 0 0,-264 200-674 0 0,2 4 0 0 0,141-61 0 0 0,-208 103-67 0 0,13-6-108 0 0,-1 2 1 0 0,23-6 0 0 0,-47 16-386 0 0,0-1 0 0 0,0 1 0 0 0,1 0 1 0 0,-1 0-1 0 0,1 0 0 0 0,-1 1 1 0 0,1-1-1 0 0,-5 8 0 0 0,-10 10-1158 0 0,5-9 513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0:02.5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1 608 2580 0 0,'1'10'810'0'0,"2"17"-477"0"0,0 6 84 0 0,10 49-1 0 0,-13-81-344 0 0,1 0-1 0 0,-1 0 1 0 0,0-1-1 0 0,1 1 1 0 0,-1 0-1 0 0,0-1 1 0 0,1 1-1 0 0,-1 0 1 0 0,1-1-1 0 0,-1 1 1 0 0,1 0-1 0 0,-1-1 1 0 0,1 1-1 0 0,0-1 1 0 0,-1 1-1 0 0,1-1 1 0 0,0 1-1 0 0,-1-1 0 0 0,1 0 1 0 0,0 1-1 0 0,0-1 1 0 0,-1 0-1 0 0,1 0 1 0 0,0 1-1 0 0,1-1 1 0 0,28-1 997 0 0,27-18-183 0 0,-56 19-863 0 0,332-164 1935 0 0,-182 84-1429 0 0,758-375-1021 0 0,-905 453 404 0 0,8-3-488 0 0,-1-1 0 0 0,0 0-1 0 0,0 0 1 0 0,15-13 0 0 0,-17 8-858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0:20.0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36 4640 0 0,'3'-19'327'0'0,"0"7"273"0"0,-2 12-586 0 0,-1 0 0 0 0,1 0 0 0 0,0 0 0 0 0,0 1 0 0 0,-1-1 0 0 0,1 0 0 0 0,0 1 0 0 0,-1-1 0 0 0,1 0 0 0 0,0 1 0 0 0,-1-1 0 0 0,1 1-1 0 0,-1-1 1 0 0,1 1 0 0 0,0-1 0 0 0,-1 1 0 0 0,1-1 0 0 0,-1 1 0 0 0,0 0 0 0 0,1-1 0 0 0,0 2 0 0 0,12 15 34 0 0,0 1 1 0 0,-2 0 0 0 0,0 0-1 0 0,-1 1 1 0 0,-1 1 0 0 0,10 27-1 0 0,28 127 461 0 0,-38-127-433 0 0,-6-28-29 0 0,1 1-1 0 0,0-1 0 0 0,11 25 1 0 0,-15-43-33 0 0,0-1 1 0 0,1 1-1 0 0,-1-1 0 0 0,1 0 1 0 0,-1 1-1 0 0,1-1 1 0 0,-1 0-1 0 0,1 1 1 0 0,-1-1-1 0 0,1 0 0 0 0,0 0 1 0 0,-1 1-1 0 0,1-1 1 0 0,-1 0-1 0 0,1 0 1 0 0,0 0-1 0 0,-1 0 1 0 0,1 0-1 0 0,0 0 0 0 0,-1 0 1 0 0,1 0-1 0 0,-1 0 1 0 0,1 0-1 0 0,0 0 1 0 0,-1 0-1 0 0,1 0 0 0 0,-1-1 1 0 0,1 1-1 0 0,0 0 1 0 0,-1 0-1 0 0,1-1 1 0 0,-1 1-1 0 0,1 0 1 0 0,-1-1-1 0 0,1 1 0 0 0,0-1 1 0 0,25-17 337 0 0,-22 15-314 0 0,81-60 112 0 0,254-172 82 0 0,-282 201-322 0 0,1 2 0 0 0,1 3 0 0 0,2 2-1 0 0,77-22 1 0 0,-110 43-2245 0 0,-30 9 1418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0:20.4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1 264 4308 0 0,'2'-2'-4'0'0,"-2"2"2"0"0,0 0 1 0 0,0 0 0 0 0,0 0 0 0 0,0 0-1 0 0,0 0 1 0 0,0 0 0 0 0,0 1-1 0 0,0-1 1 0 0,1 0 0 0 0,-1 0 0 0 0,0 0-1 0 0,0 0 1 0 0,0 0 0 0 0,0 0-1 0 0,0 0 1 0 0,0 0 0 0 0,0 0-1 0 0,0 0 1 0 0,0 0 0 0 0,0 0 0 0 0,0 1-1 0 0,0-1 1 0 0,0 0 0 0 0,0 0-1 0 0,0 0 1 0 0,1 0 0 0 0,-1 0-1 0 0,0 0 1 0 0,0 0 0 0 0,0 0 0 0 0,0 0-1 0 0,0 0 1 0 0,0 0 0 0 0,0 0-1 0 0,0 0 1 0 0,0 0 0 0 0,0 0 0 0 0,1 0-1 0 0,-1 0 1 0 0,0 0 0 0 0,0 0-1 0 0,0 0 1 0 0,0 0 0 0 0,0 0-1 0 0,0 0 1 0 0,0 0 0 0 0,0 0 0 0 0,0 0-1 0 0,0 0 1 0 0,1 0 0 0 0,-1-1-1 0 0,0 1 1 0 0,0 0 0 0 0,0 0 0 0 0,0 0-1 0 0,0 0 1 0 0,0 0 0 0 0,0 0-1 0 0,0 0 1 0 0,0 0 0 0 0,0 0-1 0 0,0 0 1 0 0,0 0 0 0 0,0 0 0 0 0,0-1-1 0 0,5 11-51 0 0,0-2 64 0 0,9 17-6 0 0,1-1 1 0 0,1-1-1 0 0,39 42 1 0 0,-51-60 48 0 0,1 0 0 0 0,0-1 0 0 0,0 0 0 0 0,0 0 0 0 0,0 0 0 0 0,1 0 0 0 0,-1-1 0 0 0,1 0 0 0 0,0-1 0 0 0,0 1 0 0 0,0-1 0 0 0,1 0 0 0 0,-1 0 0 0 0,0-1 0 0 0,1 0 0 0 0,-1 0 0 0 0,1-1 0 0 0,-1 1 0 0 0,1-1 0 0 0,0-1 0 0 0,-1 1 0 0 0,1-1 0 0 0,7-2 0 0 0,25-11 323 0 0,0-1 1 0 0,58-34 0 0 0,-44 22-205 0 0,152-72 262 0 0,139-73-205 0 0,-295 147-228 0 0,-22 12-110 0 0,34-23-1 0 0,-61 36 75 0 0,-1 0 1 0 0,1 0-1 0 0,0 0 1 0 0,0 0-1 0 0,-1 0 1 0 0,1 0-1 0 0,0 0 1 0 0,0 0-1 0 0,-1 0 1 0 0,1 0-1 0 0,0 0 1 0 0,0-1-1 0 0,-1 1 1 0 0,1 0-1 0 0,0 0 0 0 0,0 0 1 0 0,0 0-1 0 0,-1-1 1 0 0,1 1-1 0 0,0 0 1 0 0,0 0-1 0 0,0 0 1 0 0,0-1-1 0 0,-1 1 1 0 0,1 0-1 0 0,0 0 1 0 0,0-1-1 0 0,0 1 1 0 0,0 0-1 0 0,0 0 0 0 0,0-1 1 0 0,0 1-1 0 0,0 0 1 0 0,0 0-1 0 0,0-1 1 0 0,0 1-1 0 0,0 0 1 0 0,0-1-1 0 0,0 1 1 0 0,0 0-1 0 0,0 0 1 0 0,0-1-1 0 0,0 1 0 0 0,0 0 1 0 0,0 0-1 0 0,0-1 1 0 0,0 1-1 0 0,0 0 1 0 0,1 0-1 0 0,-1-1 1 0 0,0 1-1 0 0,0 0 1 0 0,0 0-1 0 0,1 0 1 0 0,-1-1-1 0 0,0 1 1 0 0,0 0-1 0 0,0 0 0 0 0,1 0 1 0 0,-1 0-1 0 0,0-1 1 0 0,0 1-1 0 0,1 0 1 0 0,-12 0-875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0:24.6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1 603 5388 0 0,'7'-6'-154'0'0,"-5"5"13"0"0,5 8 117 0 0,-4-3 54 0 0,36 42 5 0 0,-16-18-47 0 0,29 28 0 0 0,-45-49 111 0 0,1 0-1 0 0,0-1 0 0 0,0 0 1 0 0,0 0-1 0 0,0-1 0 0 0,1-1 1 0 0,0 1-1 0 0,18 5 0 0 0,-22-9 12 0 0,0 0-1 0 0,0-1 1 0 0,0 0 0 0 0,0 0-1 0 0,0 0 1 0 0,0 0-1 0 0,0-1 1 0 0,0 0 0 0 0,0 0-1 0 0,0 0 1 0 0,0-1-1 0 0,0 0 1 0 0,0 0 0 0 0,-1 0-1 0 0,8-5 1 0 0,9-6 250 0 0,37-30 1 0 0,-43 31-257 0 0,53-45 325 0 0,98-107 1 0 0,44-80-370 0 0,-114 129-160 0 0,-70 84-250 0 0,2 1 1 0 0,36-31 0 0 0,-58 55-883 0 0,-11 9-291 0 0,-13 10-221 0 0,5 0 862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0:25.6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20 567 2840 0 0,'-13'21'206'0'0,"11"-14"-177"0"0,1-1 0 0 0,0 1 0 0 0,0 0 0 0 0,0 0 0 0 0,1 0 0 0 0,0 0 0 0 0,0 0 0 0 0,0-1 0 0 0,1 1 0 0 0,0 0 0 0 0,1 0 0 0 0,-1 0 0 0 0,2-1 0 0 0,-1 1 0 0 0,5 8 0 0 0,-6-12 39 0 0,0 0-1 0 0,1 1 1 0 0,0-1-1 0 0,0 0 1 0 0,0-1-1 0 0,0 1 1 0 0,0 0-1 0 0,1-1 1 0 0,-1 1-1 0 0,1-1 1 0 0,0 0 0 0 0,0 1-1 0 0,0-1 1 0 0,0-1-1 0 0,0 1 1 0 0,0 0-1 0 0,0-1 1 0 0,0 1-1 0 0,1-1 1 0 0,-1 0-1 0 0,0 0 1 0 0,1-1-1 0 0,-1 1 1 0 0,1-1-1 0 0,-1 1 1 0 0,1-1 0 0 0,-1 0-1 0 0,1-1 1 0 0,0 1-1 0 0,-1 0 1 0 0,5-2-1 0 0,28-11 269 0 0,-1-1-1 0 0,0-1 1 0 0,-1-3 0 0 0,-1 0-1 0 0,37-28 1 0 0,-20 14-160 0 0,3-3 64 0 0,81-71-1 0 0,36-55-18 0 0,72-59 17 0 0,-219 201-203 0 0,2 2 0 0 0,38-21 0 0 0,-69 38-173 0 0,2 2 122 0 0,10-1 160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0:35.9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150 94 1572 0 0,'-50'5'667'0'0,"11"-2"505"0"0,24-2-764 0 0,-14 0 71 0 0,28-1-446 0 0,0 0 1 0 0,1 0 0 0 0,-1 0 0 0 0,0 0-1 0 0,1 0 1 0 0,-1 0 0 0 0,0 1-1 0 0,1-1 1 0 0,-1 0 0 0 0,0 0 0 0 0,1 0-1 0 0,-1 1 1 0 0,1-1 0 0 0,-1 0-1 0 0,0 1 1 0 0,1-1 0 0 0,-1 0 0 0 0,1 1-1 0 0,-1-1 1 0 0,1 1 0 0 0,-1-1-1 0 0,1 1 1 0 0,0-1 0 0 0,-1 1 0 0 0,1-1-1 0 0,-1 1 1 0 0,1 0 0 0 0,46-7 701 0 0,175-2-503 0 0,-94 6-52 0 0,435-39 1378 0 0,-49 2-1077 0 0,-392 33-1507 0 0,-121 6 995 0 0,-1-1-1 0 0,1 1 1 0 0,0 0 0 0 0,0 0-1 0 0,0 0 1 0 0,0 0 0 0 0,0 0-1 0 0,0 0 1 0 0,0 0-1 0 0,0 0 1 0 0,0 0 0 0 0,-1-1-1 0 0,1 1 1 0 0,0 0 0 0 0,0 0-1 0 0,0 0 1 0 0,0 0 0 0 0,0 0-1 0 0,0 0 1 0 0,0-1-1 0 0,0 1 1 0 0,0 0 0 0 0,0 0-1 0 0,0 0 1 0 0,0 0 0 0 0,0 0-1 0 0,0-1 1 0 0,0 1 0 0 0,0 0-1 0 0,0 0 1 0 0,0 0 0 0 0,0 0-1 0 0,0 0 1 0 0,0 0-1 0 0,0-1 1 0 0,0 1 0 0 0,1 0-1 0 0,-1 0 1 0 0,0 0 0 0 0,0 0-1 0 0,0 0 1 0 0,0 0 0 0 0,0 0-1 0 0,0-1 1 0 0,0 1 0 0 0,0 0-1 0 0,1 0 1 0 0,-1 0-1 0 0,0 0 1 0 0,0 0 0 0 0,0 0-1 0 0,0 0 1 0 0,0 0 0 0 0,0 0-1 0 0,1 0 1 0 0,-1 0 0 0 0,0 0-1 0 0,0 0 1 0 0,0 0 0 0 0,0 0-1 0 0,-6-4-829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0:36.3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89 107 2636 0 0,'-19'9'2'0'0,"12"-6"5"0"0,0 1 0 0 0,0-1 0 0 0,0 1 1 0 0,0 1-1 0 0,1-1 0 0 0,0 1 0 0 0,0 0 1 0 0,0 0-1 0 0,-5 7 0 0 0,54-17 1106 0 0,296-34 480 0 0,237-24 258 0 0,1 35-1460 0 0,-564 29-379 0 0,-10 0-11 0 0,0-1 0 0 0,-1 1 0 0 0,1-1 0 0 0,0 0 0 0 0,0 0 0 0 0,0 0 0 0 0,0 0 1 0 0,0 0-1 0 0,4-2 0 0 0,-49-24-2251 0 0,33 20 1271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0:45.2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0 576 5216 0 0,'1'-1'-9'0'0,"-1"0"-1"0"0,0 0 0 0 0,0 0 0 0 0,1 0 0 0 0,-1 0 1 0 0,0 0-1 0 0,1 0 0 0 0,-1 0 0 0 0,1 0 0 0 0,0 0 0 0 0,-1 0 1 0 0,1 0-1 0 0,0 0 0 0 0,-1 1 0 0 0,1-1 0 0 0,0 0 1 0 0,1-1-1 0 0,11 15-134 0 0,-5-1 148 0 0,4 3 33 0 0,20 29 31 0 0,45 44 0 0 0,-67-77 59 0 0,1-1 0 0 0,0 0 0 0 0,0-1 0 0 0,1-1 0 0 0,0 0 1 0 0,1 0-1 0 0,-1-1 0 0 0,2 0 0 0 0,20 6 0 0 0,-28-12-47 0 0,1 0 0 0 0,-1 0 0 0 0,1-1 0 0 0,-1 0 1 0 0,1 0-1 0 0,-1-1 0 0 0,1 0 0 0 0,-1 0 0 0 0,1 0 0 0 0,-1-1 0 0 0,0 0 1 0 0,0 0-1 0 0,0-1 0 0 0,7-3 0 0 0,9-6 68 0 0,0-1 0 0 0,24-19 1 0 0,64-53 324 0 0,102-103 0 0 0,84-112-294 0 0,-258 262-313 0 0,-21 22-281 0 0,0-1 0 0 0,-1 0 0 0 0,-1-1 0 0 0,23-36 0 0 0,-35 45-485 0 0,-4 3-151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0:45.6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15 355 5008 0 0,'-12'52'-222'0'0,"10"-22"227"0"0,1-1 0 0 0,5 39 1 0 0,-3-56 6 0 0,1 0 1 0 0,1 1 0 0 0,0-1 0 0 0,0 0-1 0 0,1 0 1 0 0,0-1 0 0 0,1 1 0 0 0,7 11-1 0 0,-10-21 6 0 0,-1 1 1 0 0,1-1-1 0 0,-1 0 0 0 0,1 0 0 0 0,-1 0 0 0 0,1 0 0 0 0,0 0 0 0 0,0 0 0 0 0,0 0 0 0 0,1-1 0 0 0,-1 1 0 0 0,0-1 0 0 0,0 1 0 0 0,1-1 0 0 0,-1 0 0 0 0,1 0 0 0 0,-1 0 0 0 0,1 0 0 0 0,0 0 0 0 0,-1-1 0 0 0,1 1 0 0 0,0-1 0 0 0,-1 0 0 0 0,1 0 0 0 0,0 0 1 0 0,-1 0-1 0 0,1 0 0 0 0,0-1 0 0 0,0 1 0 0 0,-1-1 0 0 0,1 1 0 0 0,-1-1 0 0 0,1 0 0 0 0,3-2 0 0 0,7-4 157 0 0,0 0-1 0 0,-1-1 1 0 0,0-1 0 0 0,0 0-1 0 0,12-13 1 0 0,-10 11-66 0 0,225-223 1066 0 0,-163 154-1234 0 0,2 4-1 0 0,130-98 1 0 0,-147 137-1718 0 0,-50 32 908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0:49.5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 0 4876 0 0,'-9'2'-159'0'0,"16"-4"75"0"0,-6 2 89 0 0,2 1-557 0 0,-2-1 122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0:50.2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5 106 5008 0 0,'-5'13'123'0'0,"15"-13"161"0"0,3-1-206 0 0,55-7 306 0 0,-1-2 1 0 0,75-23-1 0 0,21-3 81 0 0,-90 24-924 0 0,0 2 0 0 0,79 1 0 0 0,-125 9-287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0:51.0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43 173 2924 0 0,'-39'1'118'0'0,"36"-1"71"0"0,16 0 116 0 0,182-13-89 0 0,-64 2-86 0 0,752-70 2429 0 0,-176 36-1853 0 0,-707 45-700 0 0,32-3-225 0 0,-32 3 200 0 0,1 0 0 0 0,-1 0 0 0 0,0 0 0 0 0,0 0 0 0 0,0 0 0 0 0,0 0 0 0 0,0 0 0 0 0,1 0-1 0 0,-1 0 1 0 0,0 0 0 0 0,0 0 0 0 0,0 0 0 0 0,0 0 0 0 0,0 0 0 0 0,0-1 0 0 0,1 1 0 0 0,-1 0-1 0 0,0 0 1 0 0,0 0 0 0 0,0 0 0 0 0,0 0 0 0 0,0 0 0 0 0,0-1 0 0 0,0 1 0 0 0,0 0 0 0 0,0 0-1 0 0,0 0 1 0 0,0 0 0 0 0,0 0 0 0 0,0 0 0 0 0,0-1 0 0 0,0 1 0 0 0,0 0 0 0 0,1 0-1 0 0,-2 0 1 0 0,1 0 0 0 0,0-1 0 0 0,0 1 0 0 0,0 0 0 0 0,0 0 0 0 0,0 0 0 0 0,0 0 0 0 0,0 0-1 0 0,0-1 1 0 0,0 1 0 0 0,0 0 0 0 0,0 0 0 0 0,0 0 0 0 0,0 0 0 0 0,-16-11-1912 0 0,6 6 1219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0:52.4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64 2160 0 0,'33'59'1324'0'0,"-10"-6"-916"0"0,-11-24-25 0 0,25 46-1 0 0,-33-68-298 0 0,1 0-1 0 0,-1 0 0 0 0,1-1 1 0 0,1 0-1 0 0,-1 0 0 0 0,1 0 1 0 0,0-1-1 0 0,0 1 0 0 0,1-1 1 0 0,-1-1-1 0 0,12 6 0 0 0,-15-8-9 0 0,1-1-1 0 0,-1 0 1 0 0,1-1-1 0 0,0 1 1 0 0,-1 0-1 0 0,1-1 1 0 0,0 0-1 0 0,0 0 1 0 0,-1 0-1 0 0,1 0 1 0 0,0-1 0 0 0,-1 0-1 0 0,1 1 1 0 0,-1-1-1 0 0,1 0 1 0 0,5-3-1 0 0,7-3 133 0 0,-1-1 0 0 0,20-13 0 0 0,-11 6-84 0 0,355-240 258 0 0,-312 208-3369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0:52.8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0 152 4020 0 0,'6'-3'26'0'0,"-4"3"-7"0"0,3 10-20 0 0,-4-9 0 0 0,11 25 28 0 0,2 1 0 0 0,0-2 0 0 0,2 0 0 0 0,21 26 0 0 0,-34-48 21 0 0,0 0-1 0 0,0-1 0 0 0,0 0 1 0 0,0 0-1 0 0,0 0 0 0 0,1 0 1 0 0,-1 0-1 0 0,1 0 0 0 0,-1-1 1 0 0,1 0-1 0 0,-1 0 0 0 0,1 0 0 0 0,0 0 1 0 0,-1 0-1 0 0,1-1 0 0 0,0 0 1 0 0,0 1-1 0 0,0-1 0 0 0,-1-1 1 0 0,1 1-1 0 0,0-1 0 0 0,0 1 1 0 0,-1-1-1 0 0,1 0 0 0 0,0 0 1 0 0,5-3-1 0 0,11-5 138 0 0,-1 0 0 0 0,-1-1 0 0 0,30-21 0 0 0,-28 18-143 0 0,345-232 84 0 0,-340 231-1370 0 0,-23 14 452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1:10.1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35 2748 0 0,'0'0'50'0'0,"0"-1"-1"0"0,-1 0 1 0 0,1 0-1 0 0,0 0 1 0 0,0 1-1 0 0,0-1 1 0 0,0 0 0 0 0,-1 0-1 0 0,1 1 1 0 0,0-1-1 0 0,-1 0 1 0 0,1 0-1 0 0,0 1 1 0 0,-1-1-1 0 0,1 1 1 0 0,-1-1-1 0 0,1 0 1 0 0,-1 1-1 0 0,1-1 1 0 0,-1 1-1 0 0,0-1 1 0 0,1 1 0 0 0,-2-1-1 0 0,-2-4 220 0 0,14-5-2132 0 0,-6 6 1372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1:10.4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9 397 5457 0 0,'1'0'1'0'0,"-1"0"1"0"0,0 0 0 0 0,0-1-1 0 0,0 1 1 0 0,0 0 0 0 0,0-1-1 0 0,0 1 1 0 0,0 0 0 0 0,0-1 0 0 0,0 1-1 0 0,0 0 1 0 0,0-1 0 0 0,0 1-1 0 0,0 0 1 0 0,0-1 0 0 0,0 1-1 0 0,0 0 1 0 0,0-1 0 0 0,0 1 0 0 0,0 0-1 0 0,-1 0 1 0 0,1-1 0 0 0,0 1-1 0 0,0 0 1 0 0,0-1 0 0 0,-1 1-1 0 0,1 0 1 0 0,0 0 0 0 0,0-1 0 0 0,0 1-1 0 0,-1 0 1 0 0,1 0 0 0 0,0 0-1 0 0,-1 0 1 0 0,1-1 0 0 0,0 1 0 0 0,0 0-1 0 0,-1 0 1 0 0,1 0 0 0 0,0 0-1 0 0,-1 0 1 0 0,1 0 0 0 0,-1 0-1 0 0,-2 6-23 0 0,11 13-23 0 0,0-1 60 0 0,-3-8-9 0 0,0 0 0 0 0,0 0 0 0 0,1 0 0 0 0,9 10 0 0 0,-11-15 11 0 0,0 0 0 0 0,0-1 0 0 0,0 0 0 0 0,0 0 0 0 0,1 0 0 0 0,-1-1 0 0 0,1 0 0 0 0,0 1 0 0 0,0-2 0 0 0,1 1 0 0 0,-1-1 0 0 0,1 1 0 0 0,-1-1 0 0 0,1-1 0 0 0,-1 1 0 0 0,1-1-1 0 0,0 0 1 0 0,0 0 0 0 0,0-1 0 0 0,0 0 0 0 0,-1 0 0 0 0,1 0 0 0 0,0-1 0 0 0,0 0 0 0 0,0 0 0 0 0,-1 0 0 0 0,9-3 0 0 0,13-6 130 0 0,0-1 0 0 0,-1-1 0 0 0,0-1 0 0 0,32-22 0 0 0,-39 24-98 0 0,560-334 1199 0 0,-573 342-1253 0 0,45-28-730 0 0,69-29 0 0 0,-107 56-82 0 0,-5 5-171 0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1:10.8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58 229 2160 0 0,'-2'-1'-1'0'0,"1"1"0"0"0,0-1 0 0 0,0 0 0 0 0,0 1 0 0 0,-1-1 0 0 0,1 1 0 0 0,0 0 0 0 0,0-1 0 0 0,-1 1 0 0 0,1 0 0 0 0,0 0 0 0 0,-1 0-1 0 0,1 0 1 0 0,0 0 0 0 0,-1 0 0 0 0,1 0 0 0 0,0 0 0 0 0,0 0 0 0 0,-1 1 0 0 0,1-1 0 0 0,0 1 0 0 0,0-1 0 0 0,-1 1 0 0 0,1-1 0 0 0,0 1 0 0 0,0-1 0 0 0,0 1 0 0 0,0 0 0 0 0,0 0-1 0 0,-2 1 1 0 0,1 1 35 0 0,0 0-1 0 0,0 1 1 0 0,1-1-1 0 0,-1 0 1 0 0,1 1-1 0 0,0-1 1 0 0,0 1-1 0 0,0-1 1 0 0,0 1-1 0 0,0 4 1 0 0,0-2 9 0 0,0 0 1 0 0,0-1 0 0 0,1 1 0 0 0,0 0 0 0 0,0-1 0 0 0,1 1-1 0 0,0 0 1 0 0,0-1 0 0 0,0 1 0 0 0,0-1 0 0 0,1 0 0 0 0,0 1-1 0 0,0-1 1 0 0,5 9 0 0 0,-5-11 6 0 0,0-1-1 0 0,1 1 1 0 0,-1-1 0 0 0,0 0-1 0 0,1 1 1 0 0,0-1 0 0 0,-1 0 0 0 0,1-1-1 0 0,0 1 1 0 0,0 0 0 0 0,0-1-1 0 0,0 0 1 0 0,0 1 0 0 0,0-1-1 0 0,1 0 1 0 0,-1-1 0 0 0,0 1-1 0 0,0-1 1 0 0,1 1 0 0 0,-1-1-1 0 0,0 0 1 0 0,1 0 0 0 0,-1-1-1 0 0,0 1 1 0 0,1 0 0 0 0,3-2-1 0 0,10-2 125 0 0,0-1-1 0 0,-1-1 1 0 0,1 0-1 0 0,-1-1 1 0 0,27-17-1 0 0,73-55 292 0 0,-86 57-367 0 0,-24 18-98 0 0,68-51-235 0 0,3 4-1 0 0,146-74 1 0 0,-209 118-389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1:11.4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13 362 3012 0 0,'-10'-4'-125'0'0,"8"3"94"0"0,5 10 117 0 0,-1-4-36 0 0,2 8 88 0 0,2-1-1 0 0,0 0 1 0 0,0-1 0 0 0,1 0 0 0 0,1 0 0 0 0,0 0 0 0 0,0-1 0 0 0,1 0 0 0 0,0-1 0 0 0,20 16 0 0 0,-24-21-81 0 0,-1-1 0 0 0,1 1 0 0 0,1-1 0 0 0,-1 0 0 0 0,0 0 0 0 0,1-1 0 0 0,-1 0 0 0 0,1 0 0 0 0,0 0 0 0 0,0-1 0 0 0,0 1 0 0 0,0-1 0 0 0,0-1 0 0 0,0 1 0 0 0,0-1 0 0 0,0 0 1 0 0,0-1-1 0 0,0 1 0 0 0,0-1 0 0 0,0 0 0 0 0,-1-1 0 0 0,1 1 0 0 0,0-1 0 0 0,0 0 0 0 0,8-5 0 0 0,22-17 179 0 0,-1-2 0 0 0,-1 0 0 0 0,54-58 0 0 0,-26 24-77 0 0,31-24 78 0 0,119-115-358 0 0,-205 189-278 0 0,-7 10 373 0 0,0 0 0 0 0,1 0 0 0 0,-1 0 0 0 0,0-1 0 0 0,0 1-1 0 0,0 0 1 0 0,0 0 0 0 0,0 0 0 0 0,0-1 0 0 0,0 1 0 0 0,0 0 0 0 0,0 0 0 0 0,0 0-1 0 0,1-1 1 0 0,-1 1 0 0 0,0 0 0 0 0,0 0 0 0 0,0 0 0 0 0,0-1 0 0 0,0 1-1 0 0,0 0 1 0 0,-1 0 0 0 0,1-1 0 0 0,0 1 0 0 0,0 0 0 0 0,0 0 0 0 0,0 0-1 0 0,0-1 1 0 0,0 1 0 0 0,0 0 0 0 0,0 0 0 0 0,0 0 0 0 0,-1 0 0 0 0,1-1-1 0 0,0 1 1 0 0,0 0 0 0 0,0 0 0 0 0,0 0 0 0 0,-1 0 0 0 0,1 0 0 0 0,0-1-1 0 0,0 1 1 0 0,0 0 0 0 0,0 0 0 0 0,-1 0 0 0 0,1 0 0 0 0,0 0 0 0 0,0 0-1 0 0,-1 0 1 0 0,1 0 0 0 0,-7 0-841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1:11.6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0 114 2352 0 0,'3'4'13'0'0,"0"-1"0"0"0,0 1 0 0 0,-1-1 0 0 0,1 1 0 0 0,-1 0 0 0 0,0 0 0 0 0,0 0-1 0 0,-1 0 1 0 0,1 1 0 0 0,-1-1 0 0 0,2 9 0 0 0,1 2 4 0 0,7 15 6 0 0,22 44-1 0 0,-29-65-8 0 0,1-1-1 0 0,0 0 1 0 0,0-1-1 0 0,0 1 1 0 0,1-1-1 0 0,1 0 1 0 0,-1 0-1 0 0,1-1 1 0 0,0 0-1 0 0,9 6 1 0 0,-13-10 6 0 0,0-1 1 0 0,0 0-1 0 0,0 0 1 0 0,0 0 0 0 0,0 0-1 0 0,1 0 1 0 0,-1-1 0 0 0,0 1-1 0 0,1-1 1 0 0,-1 0 0 0 0,0 0-1 0 0,1 0 1 0 0,-1 0 0 0 0,0-1-1 0 0,1 1 1 0 0,-1-1-1 0 0,0 0 1 0 0,0 0 0 0 0,0 0-1 0 0,0 0 1 0 0,0-1 0 0 0,0 1-1 0 0,0-1 1 0 0,0 0 0 0 0,0 0-1 0 0,3-3 1 0 0,7-6 74 0 0,0-1 1 0 0,-1 0 0 0 0,19-24-1 0 0,-26 30-76 0 0,187-239-238 0 0,-158 204-198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1:20.2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17 368 4672 0 0,'-16'2'439'0'0,"16"-4"309"0"0,9-1-115 0 0,220-48 1150 0 0,838-178 1902 0 0,-652 154-3240 0 0,-234 66-2659 0 0,-174 9 1012 0 0,-18 8-2143 0 0,7-6 2900 0 0,-2 1-542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1:21.1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0 600 1916 0 0,'25'-11'330'0'0,"-6"0"-135"0"0,776-204 3270 0 0,-452 130-2467 0 0,267-88 178 0 0,-322 88-1162 0 0,-252 70-79 0 0,-57 11-2852 0 0,11 5 2029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1:22.2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5 266 4672 0 0,'-4'1'69'0'0,"17"-5"141"0"0,22-4 181 0 0,876-182 6632 0 0,-801 165-6732 0 0,-73 17-242 0 0,12-4-484 0 0,76-8 0 0 0,-120 20 179 0 0,5 0-399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1:23.2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84 470 7437 0 0,'-28'-10'80'0'0,"25"8"-70"0"0,0 1 1 0 0,1 0-1 0 0,-1-1 1 0 0,0 1-1 0 0,0 0 1 0 0,0 0-1 0 0,-1 1 1 0 0,1-1-1 0 0,0 1 1 0 0,0 0-1 0 0,0-1 1 0 0,0 1-1 0 0,0 0 1 0 0,-1 1-1 0 0,1-1 1 0 0,-3 1-1 0 0,524-217 938 0 0,-425 178-415 0 0,61-27 415 0 0,196-55 0 0 0,-338 117-1095 0 0,-8 1 14 0 0,0 1-1 0 0,1-1 1 0 0,-1 1-1 0 0,0 0 1 0 0,1 0 0 0 0,-1 1-1 0 0,1-1 1 0 0,-1 1-1 0 0,1 0 1 0 0,-1 0-1 0 0,1 1 1 0 0,4 0-1 0 0,-33 18-3549 0 0,15-13 2596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1:26.1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1 211 4276 0 0,'15'29'766'0'0,"-10"-14"-481"0"0,2 0-1 0 0,0 0 0 0 0,12 18 0 0 0,14 32 304 0 0,-27-48-494 0 0,0-1-1 0 0,2 0 0 0 0,0 0 1 0 0,0-1-1 0 0,1 0 0 0 0,1 0 1 0 0,1-1-1 0 0,20 22 0 0 0,-28-34-45 0 0,-1 0 0 0 0,1-1 0 0 0,-1 1-1 0 0,1-1 1 0 0,0 0 0 0 0,-1 1-1 0 0,1-1 1 0 0,0-1 0 0 0,0 1 0 0 0,0 0-1 0 0,0-1 1 0 0,0 1 0 0 0,0-1-1 0 0,0 0 1 0 0,0 0 0 0 0,0 0 0 0 0,0 0-1 0 0,0-1 1 0 0,0 1 0 0 0,0-1-1 0 0,0 1 1 0 0,0-1 0 0 0,-1 0 0 0 0,1-1-1 0 0,4-1 1 0 0,7-5 72 0 0,0 0-1 0 0,-1 0 1 0 0,21-18-1 0 0,-24 18-68 0 0,44-36 52 0 0,-1-3 0 0 0,-2-1 0 0 0,-3-3 0 0 0,-2-2 0 0 0,-2-2 0 0 0,45-74 0 0 0,-87 126-368 0 0,0 0 1 0 0,0 0 0 0 0,-1 0-1 0 0,1-1 1 0 0,-1 1-1 0 0,1 0 1 0 0,-1-1 0 0 0,0 1-1 0 0,0-1 1 0 0,0 1 0 0 0,-1-1-1 0 0,1 1 1 0 0,-1-1 0 0 0,0 1-1 0 0,0-5 1 0 0,-3 3-908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1:26.5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0 337 4708 0 0,'2'1'-48'0'0,"-1"-1"47"0"0,-1 0 0 0 0,1 1 0 0 0,-1-1 0 0 0,1 0 1 0 0,0 0-1 0 0,-1 0 0 0 0,1 1 0 0 0,-1-1 1 0 0,1 0-1 0 0,-1 1 0 0 0,1-1 0 0 0,-1 1 0 0 0,0-1 1 0 0,1 0-1 0 0,-1 1 0 0 0,1-1 0 0 0,-1 1 0 0 0,0-1 1 0 0,1 1-1 0 0,-1-1 0 0 0,0 1 0 0 0,1 0 0 0 0,-1-1 1 0 0,0 1-1 0 0,0 0 0 0 0,13 35 376 0 0,12 54-1 0 0,-17-59-341 0 0,0 0 1 0 0,24 54-1 0 0,-31-83-12 0 0,-1 0 1 0 0,1-1-1 0 0,0 1 0 0 0,0-1 1 0 0,0 1-1 0 0,0-1 1 0 0,0 1-1 0 0,0-1 0 0 0,0 1 1 0 0,0-1-1 0 0,0 0 0 0 0,1 0 1 0 0,-1 0-1 0 0,0 1 1 0 0,1-1-1 0 0,-1 0 0 0 0,1-1 1 0 0,0 1-1 0 0,-1 0 1 0 0,1 0-1 0 0,0-1 0 0 0,-1 1 1 0 0,1-1-1 0 0,0 1 0 0 0,-1-1 1 0 0,1 0-1 0 0,0 0 1 0 0,2 0-1 0 0,1-1 76 0 0,-1 0 1 0 0,1-1-1 0 0,-1 1 1 0 0,0-1-1 0 0,1 0 1 0 0,-1 0-1 0 0,0-1 1 0 0,0 1-1 0 0,6-6 1 0 0,272-231 2378 0 0,-139 113-1990 0 0,-40 40-405 0 0,64-56-1241 0 0,-141 114-1226 0 0,-23 22 1254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1:59.1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 33 1784 0 0,'1'-2'58'0'0,"-1"1"-1"0"0,0-1 1 0 0,0 0 0 0 0,0 0-1 0 0,-1 0 1 0 0,1 0 0 0 0,0 0-1 0 0,-1 1 1 0 0,1-1 0 0 0,-1 0-1 0 0,0 0 1 0 0,1 1 0 0 0,-1-1-1 0 0,0 0 1 0 0,0 1 0 0 0,-2-3-1 0 0,6 7-579 0 0,-2 0 232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1:59.4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14 671 3896 0 0,'-11'-5'-17'0'0,"8"1"-238"0"0,52 116 324 0 0,-33-79-9 0 0,-6-11-73 0 0,2 0 1 0 0,25 37-1 0 0,-33-53 52 0 0,1 0 0 0 0,0 0 0 0 0,0-1 0 0 0,1 1 0 0 0,-1-1 0 0 0,1-1 0 0 0,0 1 0 0 0,0-1 0 0 0,1 0 0 0 0,-1 0 0 0 0,1-1 0 0 0,0 1 0 0 0,12 3 0 0 0,-15-7 69 0 0,0 0-1 0 0,0 1 1 0 0,0-1-1 0 0,0-1 1 0 0,0 1-1 0 0,0 0 1 0 0,-1-1-1 0 0,1 0 1 0 0,0 0-1 0 0,0 0 1 0 0,-1 0-1 0 0,1-1 1 0 0,0 0-1 0 0,-1 1 1 0 0,0-1-1 0 0,5-4 1 0 0,8-5 160 0 0,-1 0 0 0 0,15-17 0 0 0,-12 11-166 0 0,344-338 448 0 0,-127 118-550 0 0,94-62-1418 0 0,-327 297 683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1:59.7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15 852 3492 0 0,'-2'3'-12'0'0,"0"0"-1"0"0,0 0 1 0 0,1 0-1 0 0,-1 0 1 0 0,1 0-1 0 0,0 1 1 0 0,0-1-1 0 0,0 0 1 0 0,0 1-1 0 0,1-1 0 0 0,-1 1 1 0 0,1-1-1 0 0,0 1 1 0 0,0-1-1 0 0,0 1 1 0 0,1-1-1 0 0,-1 1 1 0 0,1-1-1 0 0,0 1 1 0 0,0-1-1 0 0,0 0 1 0 0,0 1-1 0 0,1-1 0 0 0,2 6 1 0 0,1-1 20 0 0,-1 0-1 0 0,1 0 1 0 0,0 0-1 0 0,0-1 1 0 0,1 0-1 0 0,0 0 1 0 0,0 0 0 0 0,1-1-1 0 0,0 1 1 0 0,0-2-1 0 0,0 1 1 0 0,1-1-1 0 0,0 0 1 0 0,0-1 0 0 0,0 1-1 0 0,0-2 1 0 0,1 1-1 0 0,0-1 1 0 0,9 2-1 0 0,-7-3 78 0 0,1 0-1 0 0,0-1 1 0 0,-1-1-1 0 0,1 0 0 0 0,0 0 1 0 0,0-1-1 0 0,-1 0 1 0 0,1-1-1 0 0,-1-1 0 0 0,1 1 1 0 0,-1-2-1 0 0,0 0 1 0 0,0 0-1 0 0,18-10 0 0 0,8-9 341 0 0,-1-1-1 0 0,66-57 0 0 0,56-72 116 0 0,-105 99-440 0 0,134-135 123 0 0,283-267-1130 0 0,-412 407 166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03.6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209 161 1996 0 0,'-9'2'46'0'0,"-24"2"385"0"0,0 2 0 0 0,1 2 0 0 0,-1 0 0 0 0,-36 16 0 0 0,78-26-280 0 0,-1 0 0 0 0,1 0 1 0 0,0 1-1 0 0,11 0 0 0 0,10-3 114 0 0,348-59 776 0 0,451-58-819 0 0,-473 105-1936 0 0,-324 16 943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03.9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38 191 4276 0 0,'-37'28'-130'0'0,"82"-19"-184"0"0,-7-9 370 0 0,-1-1 0 0 0,70-11 0 0 0,74-26 200 0 0,-114 23-172 0 0,190-47 121 0 0,89-19-314 0 0,-253 63-315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12.1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1 684 2952 0 0,'0'0'22'0'0,"0"0"0"0"0,0 0-1 0 0,0-1 1 0 0,-1 1 0 0 0,1 0 0 0 0,0-1-1 0 0,0 1 1 0 0,0 0 0 0 0,0 0-1 0 0,0-1 1 0 0,0 1 0 0 0,0 0 0 0 0,0-1-1 0 0,0 1 1 0 0,1 0 0 0 0,-1 0-1 0 0,0-1 1 0 0,0 1 0 0 0,0 0 0 0 0,0-1-1 0 0,0 1 1 0 0,0 0 0 0 0,1 0-1 0 0,-1-1 1 0 0,0 1 0 0 0,0 0 0 0 0,0 0-1 0 0,1 0 1 0 0,-1-1 0 0 0,0 1-1 0 0,0 0 1 0 0,1 0 0 0 0,-1 0 0 0 0,0 0-1 0 0,0-1 1 0 0,1 1 0 0 0,-1 0-1 0 0,0 0 1 0 0,0 0 0 0 0,1 0 0 0 0,-1 0-1 0 0,0 0 1 0 0,1 0 0 0 0,-1 0-1 0 0,0 0 1 0 0,0 0 0 0 0,1 0 0 0 0,-1 0-1 0 0,0 0 1 0 0,1 0 0 0 0,-1 0-1 0 0,0 0 1 0 0,0 0 0 0 0,1 0-1 0 0,-1 1 1 0 0,0-1 0 0 0,1 0 0 0 0,-1 0-1 0 0,0 0 1 0 0,5 4-2 0 0,-1 0 1 0 0,0 1-1 0 0,0-1 0 0 0,-1 1 1 0 0,1-1-1 0 0,-1 1 1 0 0,4 9-1 0 0,8 9 50 0 0,-9-15-61 0 0,0 1 0 0 0,1-1 0 0 0,0 0 0 0 0,1-1 0 0 0,0 0 0 0 0,11 8 0 0 0,-16-13 25 0 0,-1-1 0 0 0,1 1 0 0 0,0-1 1 0 0,0 0-1 0 0,1 1 0 0 0,-1-2 0 0 0,0 1 0 0 0,0 0 1 0 0,0 0-1 0 0,1-1 0 0 0,-1 0 0 0 0,0 0 1 0 0,0 0-1 0 0,1 0 0 0 0,-1 0 0 0 0,0-1 1 0 0,1 1-1 0 0,-1-1 0 0 0,0 0 0 0 0,0 0 1 0 0,0 0-1 0 0,0 0 0 0 0,0-1 0 0 0,3-1 0 0 0,25-17 270 0 0,-1-2-1 0 0,-2 0 0 0 0,0-2 0 0 0,44-49 0 0 0,-31 31-154 0 0,375-381 285 0 0,-363 372-417 0 0,-18 20-282 0 0,33-41 0 0 0,-67 70 202 0 0,0 1-13 0 0,0 0 1 0 0,0 0-1 0 0,0 0 1 0 0,0 0-1 0 0,0 0 0 0 0,-1-1 1 0 0,1 1-1 0 0,0 0 1 0 0,-1-1-1 0 0,1 1 1 0 0,-1 0-1 0 0,1-1 1 0 0,-1-1-1 0 0,-1-3-739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12.4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6 591 4020 0 0,'0'0'-4'0'0,"0"0"1"0"0,0 0-1 0 0,0 0 0 0 0,-1 0 0 0 0,1 0 0 0 0,0 0 0 0 0,0 0 0 0 0,0 0 0 0 0,-1 0 0 0 0,1 0 0 0 0,0 1 1 0 0,0-1-1 0 0,0 0 0 0 0,-1 0 0 0 0,1 0 0 0 0,0 0 0 0 0,0 0 0 0 0,0 0 0 0 0,0 0 0 0 0,-1 0 0 0 0,1 1 1 0 0,0-1-1 0 0,0 0 0 0 0,0 0 0 0 0,0 0 0 0 0,0 0 0 0 0,-1 1 0 0 0,1-1 0 0 0,0 0 0 0 0,0 0 0 0 0,0 0 0 0 0,0 1 1 0 0,0-1-1 0 0,0 0 0 0 0,0 0 0 0 0,0 0 0 0 0,0 1 0 0 0,0-1 0 0 0,0 0 0 0 0,0 0 0 0 0,0 0 0 0 0,0 1 1 0 0,0-1-1 0 0,0 0 0 0 0,0 0 0 0 0,0 21-79 0 0,7 28 50 0 0,-6-42 26 0 0,1 2 3 0 0,0 0 1 0 0,0 0-1 0 0,1-1 0 0 0,0 1 1 0 0,0-1-1 0 0,1 0 1 0 0,5 10-1 0 0,-8-16 29 0 0,1 0-1 0 0,-1 0 0 0 0,0 0 1 0 0,0-1-1 0 0,1 1 0 0 0,-1 0 1 0 0,1-1-1 0 0,0 0 0 0 0,-1 1 1 0 0,1-1-1 0 0,0 0 0 0 0,0 0 1 0 0,0 1-1 0 0,0-2 0 0 0,0 1 1 0 0,0 0-1 0 0,0 0 0 0 0,0-1 1 0 0,0 1-1 0 0,0-1 0 0 0,0 1 1 0 0,1-1-1 0 0,-1 0 0 0 0,0 0 1 0 0,0 0-1 0 0,0 0 0 0 0,1 0 1 0 0,-1-1-1 0 0,0 1 0 0 0,0-1 1 0 0,0 1-1 0 0,0-1 0 0 0,0 0 1 0 0,3-1-1 0 0,19-12 175 0 0,-2-1 0 0 0,0 0 1 0 0,0-2-1 0 0,-2 0 0 0 0,20-23 0 0 0,-6 9-64 0 0,245-243 783 0 0,-15 14-566 0 0,-252 250-334 0 0,19-20 90 0 0,-29 28-117 0 0,0 0-1 0 0,-1 0 0 0 0,1 1 0 0 0,-1-1 0 0 0,1 0 0 0 0,-1 0 0 0 0,0 0 1 0 0,0-1-1 0 0,0 1 0 0 0,0 0 0 0 0,0 0 0 0 0,-1-1 0 0 0,1-2 0 0 0,-1 4-31 0 0,0 0 0 0 0,0 0 1 0 0,0 0-1 0 0,-1 1 0 0 0,1-1 0 0 0,0 0 0 0 0,-1 0 0 0 0,1 0 0 0 0,0 1 0 0 0,-1-1 0 0 0,1 0 0 0 0,-1 1 0 0 0,1-1 0 0 0,-1 0 1 0 0,0 1-1 0 0,1-1 0 0 0,-1 1 0 0 0,1-1 0 0 0,-1 1 0 0 0,0-1 0 0 0,0 1 0 0 0,1-1 0 0 0,-1 1 0 0 0,0 0 0 0 0,0-1 0 0 0,0 1 0 0 0,1 0 1 0 0,-1 0-1 0 0,0 0 0 0 0,0-1 0 0 0,0 1 0 0 0,0 0 0 0 0,0 0 0 0 0,-31 1-1905 0 0,21 1 1270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08.2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76 542 4116 0 0,'-9'-3'114'0'0,"0"-2"1"0"0,0 1-1 0 0,0-1 0 0 0,0 0 0 0 0,1-1 0 0 0,-10-8 0 0 0,18 14-89 0 0,-1 0 1 0 0,1 0-1 0 0,0-1 0 0 0,0 1 1 0 0,-1 0-1 0 0,1 0 1 0 0,0-1-1 0 0,-1 1 0 0 0,1 0 1 0 0,0 0-1 0 0,0-1 0 0 0,0 1 1 0 0,-1 0-1 0 0,1-1 0 0 0,0 1 1 0 0,0 0-1 0 0,0-1 0 0 0,0 1 1 0 0,0 0-1 0 0,-1-1 0 0 0,1 1 1 0 0,0-1-1 0 0,0 1 0 0 0,0 0 1 0 0,0-1-1 0 0,0 1 0 0 0,0 0 1 0 0,0-1-1 0 0,1 1 0 0 0,-1-1 1 0 0,0 1-24 0 0,0 0 1 0 0,1 0-1 0 0,-1 0 1 0 0,0 0-1 0 0,1-1 0 0 0,-1 1 1 0 0,0 0-1 0 0,1 0 1 0 0,-1 0-1 0 0,1 1 1 0 0,-1-1-1 0 0,0 0 1 0 0,1 0-1 0 0,-1 0 1 0 0,0 0-1 0 0,1 0 1 0 0,-1 0-1 0 0,0 0 1 0 0,0 1-1 0 0,1-1 0 0 0,-1 0 1 0 0,0 0-1 0 0,1 0 1 0 0,-1 1-1 0 0,0-1 1 0 0,0 0-1 0 0,1 0 1 0 0,-1 1-1 0 0,0-1 1 0 0,0 0-1 0 0,0 1 1 0 0,0-1-1 0 0,1 0 0 0 0,-1 0 1 0 0,0 1-1 0 0,0 0 1 0 0,40 58-2 0 0,-21-29-20 0 0,43 51 0 0 0,-55-73 30 0 0,0-1 0 0 0,1 0 0 0 0,0 0 0 0 0,0-1 0 0 0,0 0 0 0 0,1-1 0 0 0,-1 1 0 0 0,1-2 1 0 0,1 1-1 0 0,-1-1 0 0 0,11 3 0 0 0,-13-6 76 0 0,0 0-1 0 0,0-1 1 0 0,0 0 0 0 0,0 0-1 0 0,0-1 1 0 0,0 1 0 0 0,0-2 0 0 0,0 1-1 0 0,0-1 1 0 0,0 0 0 0 0,-1 0-1 0 0,1-1 1 0 0,-1 0 0 0 0,0 0-1 0 0,0 0 1 0 0,6-5 0 0 0,15-10 4 0 0,-1-1 1 0 0,25-23-1 0 0,-48 39-96 0 0,56-52 69 0 0,-2-3-1 0 0,70-93 1 0 0,78-143-1733 0 0,-176 246 344 0 0,-16 27 481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08.6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1 263 3896 0 0,'4'-11'91'0'0,"-3"7"-62"0"0,1 1 1 0 0,-1-1-1 0 0,1 1 1 0 0,-1 0-1 0 0,1 0 1 0 0,0 0-1 0 0,5-5 0 0 0,-6 7-27 0 0,0 0-1 0 0,0 1 0 0 0,0-1 0 0 0,0 0 0 0 0,1 1 0 0 0,-1-1 0 0 0,0 1 0 0 0,1-1 1 0 0,-1 1-1 0 0,0 0 0 0 0,0 0 0 0 0,1-1 0 0 0,-1 1 0 0 0,0 0 0 0 0,1 0 1 0 0,-1 0-1 0 0,0 0 0 0 0,1 1 0 0 0,-1-1 0 0 0,0 0 0 0 0,1 1 0 0 0,-1-1 1 0 0,0 0-1 0 0,0 1 0 0 0,1 0 0 0 0,1 0 0 0 0,15 10 32 0 0,0 0 0 0 0,-1 0 1 0 0,-1 2-1 0 0,0 0 0 0 0,15 16 0 0 0,-16-15-23 0 0,0-1 0 0 0,1 0-1 0 0,0 0 1 0 0,34 18 0 0 0,-43-28 14 0 0,-1 0 1 0 0,1-1-1 0 0,0 0 0 0 0,-1 0 0 0 0,1-1 1 0 0,0 0-1 0 0,0 0 0 0 0,0 0 0 0 0,0-1 1 0 0,0 0-1 0 0,0-1 0 0 0,0 1 0 0 0,0-1 1 0 0,0-1-1 0 0,0 1 0 0 0,0-1 0 0 0,0-1 1 0 0,9-3-1 0 0,8-6 42 0 0,0-1 1 0 0,-1-1-1 0 0,0-1 0 0 0,-2-1 1 0 0,22-19-1 0 0,93-101-12 0 0,-110 110-75 0 0,48-57-403 0 0,-40 42-93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17.5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1 610 4116 0 0,'0'9'-40'0'0,"1"0"0"0"0,0-1 0 0 0,1 1 0 0 0,0 0 0 0 0,7 15 0 0 0,-6-13 65 0 0,2-1 0 0 0,0 0-1 0 0,0 0 1 0 0,0 0 0 0 0,1-1 0 0 0,1 0 0 0 0,0 0 0 0 0,0 0 0 0 0,1-1 0 0 0,0 0 0 0 0,12 9 0 0 0,-15-13 86 0 0,-1-1 0 0 0,1-1 0 0 0,-1 1 0 0 0,1-1 0 0 0,0 1 0 0 0,0-1 0 0 0,0-1 0 0 0,0 1 0 0 0,1-1 0 0 0,-1 0 0 0 0,0 0 1 0 0,1 0-1 0 0,-1-1 0 0 0,0 0 0 0 0,1 0 0 0 0,-1 0 0 0 0,0-1 0 0 0,1 0 0 0 0,-1 0 0 0 0,0 0 0 0 0,0 0 0 0 0,1-1 0 0 0,-1 0 0 0 0,-1 0 1 0 0,8-4-1 0 0,18-14 92 0 0,-1-2 1 0 0,-1 0 0 0 0,-1-2 0 0 0,46-53-1 0 0,-23 24-76 0 0,335-303-8 0 0,-342 318-111 0 0,-33 29-69 0 0,9-7 68 0 0,-1-1 0 0 0,21-25 0 0 0,-36 37-156 0 0,1 1 0 0 0,-1 0 0 0 0,0-1 1 0 0,0 0-1 0 0,0 1 0 0 0,-1-1 0 0 0,0 0 0 0 0,0 0 1 0 0,0-1-1 0 0,-1 1 0 0 0,1 0 0 0 0,-1-1 0 0 0,0 1 1 0 0,-1-1-1 0 0,1 1 0 0 0,-2-9 0 0 0,-2-2-796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17.8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1 444 4708 0 0,'7'4'-6'0'0,"0"0"-1"0"0,0 1 1 0 0,-1-1-1 0 0,1 1 1 0 0,-1 1 0 0 0,0-1-1 0 0,0 1 1 0 0,-1 0-1 0 0,0 0 1 0 0,8 12-1 0 0,4 10 36 0 0,19 39 1 0 0,-20-35-4 0 0,-2-3-1 0 0,13 25-53 0 0,-25-50 30 0 0,0-1-1 0 0,1 1 1 0 0,-1-1-1 0 0,1 0 1 0 0,0 0 0 0 0,0 0-1 0 0,0 0 1 0 0,0-1-1 0 0,0 1 1 0 0,1-1-1 0 0,4 3 1 0 0,-6-5 20 0 0,0 1-1 0 0,0-1 1 0 0,0 0 0 0 0,0 0 0 0 0,0 0 0 0 0,0 0 0 0 0,1 0-1 0 0,-1 0 1 0 0,0 0 0 0 0,0-1 0 0 0,-1 1 0 0 0,1-1-1 0 0,0 0 1 0 0,0 1 0 0 0,0-1 0 0 0,0 0 0 0 0,0 0 0 0 0,-1 0-1 0 0,1 0 1 0 0,0-1 0 0 0,-1 1 0 0 0,1 0 0 0 0,-1-1 0 0 0,1 1-1 0 0,1-3 1 0 0,7-8 92 0 0,0 1-1 0 0,10-19 0 0 0,-11 17-43 0 0,70-105 94 0 0,-6-3 0 0 0,85-190 1 0 0,-150 293-398 0 0,-1 0 0 0 0,-1 0 0 0 0,6-30 0 0 0,-7 23-347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19.0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123 951 3896 0 0,'-104'-57'460'0'0,"103"57"-441"0"0,0-1 0 0 0,-1 0 1 0 0,1 0-1 0 0,0 1 0 0 0,0-1 0 0 0,0 0 1 0 0,0 0-1 0 0,0 0 0 0 0,0 0 0 0 0,0 0 1 0 0,1 0-1 0 0,-1 0 0 0 0,0 0 1 0 0,0 0-1 0 0,1-1 0 0 0,-1 1 0 0 0,1 0 1 0 0,-1 0-1 0 0,1-1 0 0 0,0 1 0 0 0,-1 0 1 0 0,1-1-1 0 0,0 1 0 0 0,0 0 1 0 0,0-1-1 0 0,0 1 0 0 0,0 0 0 0 0,0-1 1 0 0,0 1-1 0 0,0 0 0 0 0,1-1 0 0 0,-1 1 1 0 0,1 0-1 0 0,-1 0 0 0 0,1-1 1 0 0,-1 1-1 0 0,1 0 0 0 0,-1 0 0 0 0,1 0 1 0 0,1-2-1 0 0,5-7 63 0 0,-1 1 0 0 0,1 0 1 0 0,16-15-1 0 0,-15 16-61 0 0,156-144 457 0 0,-61 60-133 0 0,-102 91-322 0 0,0 0 0 0 0,0 1 0 0 0,0-1 0 0 0,0 0-1 0 0,0 0 1 0 0,-1 0 0 0 0,1 1 0 0 0,0-1 0 0 0,0 0 0 0 0,-1 0 0 0 0,1 0-1 0 0,0 0 1 0 0,-1 0 0 0 0,1-1 0 0 0,-1 1 0 0 0,0 0 0 0 0,1 0-1 0 0,-1 0 1 0 0,0 0 0 0 0,1 0 0 0 0,-1-1 0 0 0,0 1 0 0 0,0 0 0 0 0,0 0-1 0 0,0 0 1 0 0,0-1 0 0 0,-1 1 0 0 0,1 0 0 0 0,0 0 0 0 0,0 0-1 0 0,-1 0 1 0 0,1-1 0 0 0,-1 1 0 0 0,1 0 0 0 0,-1 0 0 0 0,1 0 0 0 0,-1 0-1 0 0,0 0 1 0 0,1 0 0 0 0,-1 0 0 0 0,0 1 0 0 0,0-1 0 0 0,0 0-1 0 0,0 0 1 0 0,-1-1 0 0 0,-2 0 0 0 0,1 0 1 0 0,-1 0-1 0 0,0 0 0 0 0,0 1 1 0 0,0-1-1 0 0,1 1 0 0 0,-1 0 0 0 0,0 0 1 0 0,-1 0-1 0 0,1 0 0 0 0,0 1 0 0 0,-6 0 1 0 0,10 0-26 0 0,-1 0 1 0 0,1 0-1 0 0,-1 0 0 0 0,0 0 1 0 0,1 0-1 0 0,-1 0 1 0 0,0 0-1 0 0,1 1 1 0 0,-1-1-1 0 0,1 0 0 0 0,-1 0 1 0 0,1 1-1 0 0,-1-1 1 0 0,1 0-1 0 0,-1 1 1 0 0,1-1-1 0 0,-1 0 0 0 0,1 1 1 0 0,-1-1-1 0 0,1 1 1 0 0,-1-1-1 0 0,1 1 1 0 0,0-1-1 0 0,-1 1 0 0 0,1-1 1 0 0,0 1-1 0 0,-1-1 1 0 0,1 1-1 0 0,0-1 1 0 0,0 1-1 0 0,0 0 0 0 0,-1-1 1 0 0,1 1-1 0 0,0 0 1 0 0,0-1-1 0 0,0 1 0 0 0,0-1 1 0 0,0 1-1 0 0,0 0 1 0 0,0-1-1 0 0,0 1 1 0 0,0-1-1 0 0,1 1 0 0 0,-1 0 1 0 0,0-1-1 0 0,0 1 1 0 0,1-1-1 0 0,-1 1 1 0 0,0 0-1 0 0,0-1 0 0 0,1 1 1 0 0,-1-1-1 0 0,1 1 1 0 0,0 0-1 0 0,27 42-61 0 0,-16-26 69 0 0,57 93 39 0 0,40 68-105 0 0,-91-143 36 0 0,-1 1 0 0 0,-2 0 1 0 0,14 50-1 0 0,-27-78-42 0 0,-1 1 0 0 0,0-1 1 0 0,0 1-1 0 0,-1 0 0 0 0,0-1 1 0 0,0 1-1 0 0,-1-1 0 0 0,0 1 1 0 0,-1-1-1 0 0,0 1 0 0 0,0-1 1 0 0,-1 0-1 0 0,0 1 0 0 0,0-1 1 0 0,-1-1-1 0 0,0 1 0 0 0,-1-1 1 0 0,1 1-1 0 0,-12 12 0 0 0,8-11 4 0 0,0 0 0 0 0,0-1 0 0 0,-1 0 0 0 0,0 0 0 0 0,-1-1 0 0 0,0 0 0 0 0,0-1 0 0 0,0 0 0 0 0,0-1 0 0 0,-1 0 0 0 0,0 0 0 0 0,0-1 0 0 0,-1 0 0 0 0,-12 1 0 0 0,23-4 62 0 0,0-1 0 0 0,-1 1-1 0 0,1-1 1 0 0,0 0 0 0 0,-1 1-1 0 0,1-1 1 0 0,0 0 0 0 0,-1 0-1 0 0,1 0 1 0 0,-1 0 0 0 0,1 0-1 0 0,0-1 1 0 0,-1 1 0 0 0,1 0 0 0 0,0-1-1 0 0,-1 1 1 0 0,1 0 0 0 0,0-1-1 0 0,0 0 1 0 0,-1 1 0 0 0,1-1-1 0 0,0 0 1 0 0,0 1 0 0 0,0-1 0 0 0,0 0-1 0 0,0 0 1 0 0,0 0 0 0 0,0 0-1 0 0,0 0 1 0 0,0 0 0 0 0,0 0-1 0 0,1-1 1 0 0,-1 1 0 0 0,0 0-1 0 0,1 0 1 0 0,-1-1 0 0 0,1 1 0 0 0,-1 0-1 0 0,1 0 1 0 0,0-1 0 0 0,0 1-1 0 0,-1-1 1 0 0,1 1 0 0 0,0 0-1 0 0,0-1 1 0 0,0 1 0 0 0,0 0-1 0 0,1-1 1 0 0,-1 1 0 0 0,1-3 0 0 0,1-5 1 0 0,0-1 1 0 0,1 0 0 0 0,0 1 0 0 0,0 0 0 0 0,9-15-1 0 0,25-38 88 0 0,3 2 0 0 0,51-60-1 0 0,22-30 357 0 0,-105 138-379 0 0,50-81 263 0 0,-51 81-237 0 0,-1 0 0 0 0,-1 0 0 0 0,0-1 0 0 0,-1 1 0 0 0,6-27 1 0 0,-11 27 102 0 0,-4 14-93 0 0,4-1-103 0 0,0 0 0 0 0,0 0 0 0 0,1 0 0 0 0,-1 0 0 0 0,0 0 0 0 0,1 1 0 0 0,-1-1 0 0 0,1 0 0 0 0,-1 1 0 0 0,1-1 0 0 0,0 0 0 0 0,0 1 0 0 0,-1-1 0 0 0,1 0 0 0 0,0 1 0 0 0,0 1 0 0 0,6 26-7 0 0,1 0 1 0 0,2 0-1 0 0,1 0 1 0 0,1-1 0 0 0,1-1-1 0 0,21 35 1 0 0,-20-46 42 0 0,-13-16-37 0 0,0 0 1 0 0,1 0 0 0 0,-1 0-1 0 0,0 0 1 0 0,0 1 0 0 0,1-1-1 0 0,-1 0 1 0 0,0 0 0 0 0,0 0-1 0 0,1 0 1 0 0,-1 0 0 0 0,0-1-1 0 0,0 1 1 0 0,1 0 0 0 0,-1 0-1 0 0,0 0 1 0 0,0 0 0 0 0,0 0-1 0 0,1 0 1 0 0,-1 0 0 0 0,0 0-1 0 0,0 0 1 0 0,0-1 0 0 0,1 1-1 0 0,-1 0 1 0 0,0 0 0 0 0,0 0-1 0 0,0 0 1 0 0,1-1 0 0 0,-1 1-1 0 0,0 0 1 0 0,0 0 0 0 0,0 0-1 0 0,0-1 1 0 0,0 1 0 0 0,0 0-1 0 0,0 0 1 0 0,1-1 0 0 0,4-36-117 0 0,-3 22 162 0 0,6-165 166 0 0,-7 96-227 0 0,-1 80 17 0 0,0 0 1 0 0,0 0-1 0 0,1 0 1 0 0,-1 0 0 0 0,1 0-1 0 0,0 0 1 0 0,0 0 0 0 0,0 0-1 0 0,0 0 1 0 0,1 1-1 0 0,2-5 1 0 0,-4 8-2 0 0,1-1 0 0 0,-1 1 1 0 0,0 0-1 0 0,1 0 0 0 0,-1 0 0 0 0,1 0 0 0 0,-1 0 1 0 0,1 0-1 0 0,-1 0 0 0 0,1 0 0 0 0,-1 0 0 0 0,1 0 1 0 0,-1 0-1 0 0,1 1 0 0 0,-1-1 0 0 0,0 0 0 0 0,1 0 1 0 0,-1 0-1 0 0,1 0 0 0 0,-1 1 0 0 0,1-1 0 0 0,-1 0 1 0 0,0 1-1 0 0,1-1 0 0 0,-1 0 0 0 0,0 0 0 0 0,1 1 0 0 0,-1-1 1 0 0,0 1-1 0 0,0-1 0 0 0,1 0 0 0 0,-1 1 0 0 0,0-1 1 0 0,0 1-1 0 0,1-1 0 0 0,-1 1 0 0 0,12 20-25 0 0,-10-17 52 0 0,24 43-23 0 0,-20-34-6 0 0,0-1-1 0 0,1 0 1 0 0,0 0 0 0 0,0 0-1 0 0,2-1 1 0 0,-1 0 0 0 0,1-1-1 0 0,1 0 1 0 0,0 0-1 0 0,12 9 1 0 0,-20-18 4 0 0,-1-1 1 0 0,0 1-1 0 0,0 0 0 0 0,0 0 1 0 0,1 0-1 0 0,-1-1 0 0 0,0 1 1 0 0,1-1-1 0 0,-1 1 0 0 0,1-1 0 0 0,-1 0 1 0 0,1 1-1 0 0,-1-1 0 0 0,1 0 1 0 0,-1 0-1 0 0,0 0 0 0 0,1 0 1 0 0,-1 0-1 0 0,1 0 0 0 0,-1-1 1 0 0,1 1-1 0 0,-1 0 0 0 0,1-1 1 0 0,-1 1-1 0 0,0-1 0 0 0,2 0 0 0 0,-1-1 6 0 0,0 0-1 0 0,0 0 0 0 0,0 0 0 0 0,0 0 0 0 0,0 0 0 0 0,-1-1 1 0 0,1 1-1 0 0,-1 0 0 0 0,0-1 0 0 0,0 1 0 0 0,0-1 0 0 0,2-5 0 0 0,0-6 21 0 0,0 0 0 0 0,-1 0 0 0 0,0-1 0 0 0,-1-17 0 0 0,-3-6 1 0 0,-2-1 1 0 0,-14-62-1 0 0,-2-16 63 0 0,19 116-98 0 0,1-1 0 0 0,0 1 0 0 0,0-1 0 0 0,0 1-1 0 0,-1 0 1 0 0,1-1 0 0 0,0 1 0 0 0,1-1 0 0 0,-1 1 0 0 0,0-1 0 0 0,0 1 0 0 0,1 0-1 0 0,-1-1 1 0 0,1 1 0 0 0,0-2 0 0 0,-1 3 5 0 0,1 0 0 0 0,-1 0 0 0 0,1 0 0 0 0,-1 0 0 0 0,1 0-1 0 0,-1 0 1 0 0,1 0 0 0 0,-1 0 0 0 0,1 0 0 0 0,-1 0 0 0 0,0 0 0 0 0,1 1 0 0 0,-1-1 0 0 0,1 0-1 0 0,-1 0 1 0 0,1 0 0 0 0,-1 1 0 0 0,0-1 0 0 0,1 0 0 0 0,-1 1 0 0 0,0-1 0 0 0,1 0 0 0 0,-1 1-1 0 0,0-1 1 0 0,1 0 0 0 0,-1 1 0 0 0,0-1 0 0 0,1 1 0 0 0,29 46 28 0 0,-24-37 19 0 0,33 58-34 0 0,31 75-1 0 0,-31-58 16 0 0,-30-68-25 0 0,0-1 0 0 0,2 1 0 0 0,19 24 0 0 0,-60-77 19 0 0,2-1-1 0 0,1-2 1 0 0,3 0 0 0 0,-30-62 0 0 0,42 75-17 0 0,1-2 0 0 0,1 1 0 0 0,2-1 0 0 0,0-1 0 0 0,2 0 0 0 0,1 0 0 0 0,2 0 0 0 0,-1-50 0 0 0,5 68-2 0 0,1 0 1 0 0,-1 0-1 0 0,2 0 1 0 0,-1 0-1 0 0,2 0 1 0 0,8-20 0 0 0,-10 26 1 0 0,0 0 0 0 0,1 1 0 0 0,0-1 0 0 0,0 1 0 0 0,0-1 0 0 0,0 1 0 0 0,1 0 1 0 0,-1 0-1 0 0,1 0 0 0 0,0 1 0 0 0,0-1 0 0 0,1 1 0 0 0,-1 0 0 0 0,1 0 0 0 0,-1 0 1 0 0,8-2-1 0 0,-11 5-4 0 0,1-1 1 0 0,-1 1-1 0 0,1 0 1 0 0,-1 0-1 0 0,0 0 1 0 0,1 0-1 0 0,-1 0 1 0 0,1 0-1 0 0,-1 0 1 0 0,0 1-1 0 0,1-1 1 0 0,-1 0-1 0 0,0 1 1 0 0,1-1-1 0 0,-1 1 1 0 0,0 0 0 0 0,0-1-1 0 0,1 1 1 0 0,-1 0-1 0 0,0 0 1 0 0,0 0-1 0 0,0 0 1 0 0,0 0-1 0 0,0 0 1 0 0,0 0-1 0 0,0 0 1 0 0,0 0-1 0 0,-1 0 1 0 0,1 0-1 0 0,0 1 1 0 0,-1-1-1 0 0,1 0 1 0 0,-1 0-1 0 0,1 1 1 0 0,-1-1-1 0 0,1 3 1 0 0,1 3-14 0 0,0 1 0 0 0,0-1 0 0 0,-1 0 1 0 0,0 1-1 0 0,0 11 0 0 0,-2 1-317 0 0,-1 0 0 0 0,-1 0 0 0 0,0 0 0 0 0,-2 0 0 0 0,0 0 0 0 0,-15 34 0 0 0,2-14-632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23.8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 49 1520 0 0,'-1'-3'-2'0'0,"0"1"0"0"0,0-1 0 0 0,0 1 0 0 0,0-1 0 0 0,0 1 0 0 0,1-1 0 0 0,-1 1 0 0 0,1-1 0 0 0,-1 1 0 0 0,1-1 0 0 0,0 0-1 0 0,0-4 1 0 0,0-2-152 0 0,-1 8-56 0 0,0 1 65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24.1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 4 1388 0 0,'-1'1'90'0'0,"1"0"-1"0"0,0 0 1 0 0,-1 0 0 0 0,0-1-1 0 0,1 1 1 0 0,-1 0 0 0 0,1 0-1 0 0,-1-1 1 0 0,0 1-1 0 0,1 0 1 0 0,-1-1 0 0 0,0 1-1 0 0,0 0 1 0 0,0-1 0 0 0,1 1-1 0 0,-1-1 1 0 0,0 0-1 0 0,0 1 1 0 0,0-1 0 0 0,0 0-1 0 0,0 1 1 0 0,0-1 0 0 0,-1 0 313 0 0,15-1-470 0 0,187-7 369 0 0,-156 4-549 0 0,1-1-106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25.9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5 334 4540 0 0,'0'0'7'0'0,"0"0"-1"0"0,-1 0 0 0 0,1 0 1 0 0,0 0-1 0 0,0 0 0 0 0,0 0 1 0 0,0 0-1 0 0,0 0 0 0 0,-1 0 1 0 0,1 0-1 0 0,0 0 0 0 0,0 0 1 0 0,0 0-1 0 0,0 0 0 0 0,0 0 1 0 0,-1 0-1 0 0,1 0 0 0 0,0 0 1 0 0,0 0-1 0 0,0 0 0 0 0,0 0 1 0 0,0 0-1 0 0,0-1 0 0 0,-1 1 1 0 0,1 0-1 0 0,0 0 0 0 0,0 0 1 0 0,0 0-1 0 0,0 0 0 0 0,0 0 1 0 0,0-1-1 0 0,0 1 0 0 0,0 0 1 0 0,0 0-1 0 0,0 0 0 0 0,0 0 1 0 0,0 0-1 0 0,0-1 0 0 0,0 1 1 0 0,0 0-1 0 0,0 0 0 0 0,0 0 1 0 0,0 0-1 0 0,0 0 0 0 0,0-1 1 0 0,0 1-1 0 0,0 0 0 0 0,0 0 1 0 0,0 0-1 0 0,0 0 0 0 0,0 0 1 0 0,0-1-1 0 0,0 1 0 0 0,0 0 1 0 0,0 0-1 0 0,0 0 0 0 0,0 0 1 0 0,0 0-1 0 0,0 0 0 0 0,1 0 1 0 0,-1-1-1 0 0,0 1 0 0 0,0 0 1 0 0,0 0-1 0 0,0 0 0 0 0,0 0 1 0 0,1 0-1 0 0,9-7 892 0 0,-9 7-881 0 0,1 0 1 0 0,0 1 0 0 0,0-1 0 0 0,0 1 0 0 0,-1-1 0 0 0,1 1 0 0 0,0 0 0 0 0,0 0 0 0 0,-1 0 0 0 0,1 0 0 0 0,-1 0 0 0 0,1 0 0 0 0,-1 0 0 0 0,1 0 0 0 0,-1 1-1 0 0,0-1 1 0 0,0 0 0 0 0,2 3 0 0 0,25 34-98 0 0,-22-30 97 0 0,147 222-116 0 0,-150-226 101 0 0,2 4 23 0 0,0-1 1 0 0,0 0-1 0 0,1 0 0 0 0,0-1 0 0 0,8 7 0 0 0,-12-12 27 0 0,-1 0-1 0 0,1 0 0 0 0,-1 0 0 0 0,1 0 1 0 0,-1 0-1 0 0,1 0 0 0 0,-1-1 0 0 0,1 1 1 0 0,0-1-1 0 0,-1 1 0 0 0,1-1 0 0 0,0 0 1 0 0,-1 1-1 0 0,1-1 0 0 0,0 0 0 0 0,0 0 1 0 0,-1 0-1 0 0,1 0 0 0 0,0-1 0 0 0,-1 1 0 0 0,1 0 1 0 0,0-1-1 0 0,-1 1 0 0 0,1-1 0 0 0,0 0 1 0 0,-1 1-1 0 0,1-1 0 0 0,-1 0 0 0 0,1 0 1 0 0,-1 0-1 0 0,0 0 0 0 0,3-2 0 0 0,182-178 1147 0 0,-127 118-1145 0 0,3 3 0 0 0,93-68 1 0 0,-82 81 11 0 0,120-57 0 0 0,-81 48-325 0 0,-74 33-1373 0 0,-35 20 699 0 0,-6 2-218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26.3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0 119 5493 0 0,'1'-1'-5'0'0,"1"1"0"0"0,-1 0 0 0 0,0 0 0 0 0,0 0 0 0 0,0 0 0 0 0,0 1 0 0 0,0-1 0 0 0,1 0 0 0 0,-1 0 0 0 0,0 1 0 0 0,0-1 0 0 0,0 0 0 0 0,0 1 0 0 0,0-1 0 0 0,0 1 0 0 0,0 0 0 0 0,0-1 1 0 0,0 1-1 0 0,0 0 0 0 0,0-1 0 0 0,-1 1 0 0 0,1 0 0 0 0,0 0 0 0 0,0 0 0 0 0,-1 0 0 0 0,1 0 0 0 0,-1 0 0 0 0,1 0 0 0 0,-1 0 0 0 0,1 0 0 0 0,-1 0 0 0 0,1 0 0 0 0,-1 0 0 0 0,0 0 0 0 0,0 0 1 0 0,1 0-1 0 0,-1 1 0 0 0,0-1 0 0 0,0 0 0 0 0,0 0 0 0 0,-1 2 0 0 0,3 8 7 0 0,17 109 81 0 0,-11-58-134 0 0,21 75 0 0 0,-27-130 76 0 0,0 0-1 0 0,1 0 0 0 0,-1-1 0 0 0,1 1 0 0 0,1-1 0 0 0,-1 0 0 0 0,1 0 1 0 0,0 0-1 0 0,7 7 0 0 0,-9-10 12 0 0,1-2 0 0 0,-1 1-1 0 0,0 0 1 0 0,1 0 0 0 0,-1-1 0 0 0,1 1 0 0 0,-1-1 0 0 0,1 0-1 0 0,0 0 1 0 0,-1 0 0 0 0,1 0 0 0 0,0 0 0 0 0,0-1 0 0 0,0 1 0 0 0,0-1-1 0 0,0 0 1 0 0,0 1 0 0 0,0-1 0 0 0,-1-1 0 0 0,1 1 0 0 0,0 0 0 0 0,0-1-1 0 0,0 0 1 0 0,0 1 0 0 0,4-3 0 0 0,210-99 1108 0 0,-96 41-583 0 0,130-55 39 0 0,141-67 363 0 0,-381 177-967 0 0,3 0-20 0 0,-1 0 1 0 0,0-1 0 0 0,0-1 0 0 0,-1 0 0 0 0,0-1 0 0 0,11-11 0 0 0,-23 20-2 0 0,1-1 0 0 0,-1 1 0 0 0,0 0 1 0 0,1-1-1 0 0,-1 1 0 0 0,0-1 1 0 0,0 1-1 0 0,1-1 0 0 0,-1 1 1 0 0,0 0-1 0 0,0-1 0 0 0,0 1 1 0 0,0-1-1 0 0,1 1 0 0 0,-1-1 1 0 0,0 1-1 0 0,0-1 0 0 0,0 1 1 0 0,0-1-1 0 0,0 1 0 0 0,0-1 0 0 0,0 1 1 0 0,-1-1-1 0 0,1 1 0 0 0,0-1 1 0 0,0 1-1 0 0,0-1 0 0 0,0 1 1 0 0,-1-1-1 0 0,1 1 0 0 0,0-1 1 0 0,0 1-1 0 0,-1-1 0 0 0,1 1 1 0 0,0 0-1 0 0,-1-1 0 0 0,1 1 1 0 0,0 0-1 0 0,-1-1 0 0 0,1 1 1 0 0,-1 0-1 0 0,1 0 0 0 0,-1-1 0 0 0,1 1 1 0 0,0 0-1 0 0,-2-1 0 0 0,-24-9-2753 0 0,25 10 2612 0 0,-9-2-921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34.4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202 191 3188 0 0,'-9'5'15'0'0,"-1"0"-1"0"0,0-1 1 0 0,0-1-1 0 0,-14 4 1 0 0,-14 4 147 0 0,29-7-96 0 0,-13 4 315 0 0,0 1 1 0 0,-26 15-1 0 0,99-19 792 0 0,571-74 1024 0 0,-8-51-2545 0 0,-238 43-451 0 0,-333 68-64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35.2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101 262 5284 0 0,'-40'-13'32'0'0,"34"11"-25"0"0,-1-1 1 0 0,0 1 0 0 0,0 0-1 0 0,1 0 1 0 0,-1 1 0 0 0,-14-1-1 0 0,104 8-243 0 0,514-56 308 0 0,-310 17 19 0 0,-29 9 24 0 0,796-86 603 0 0,-1009 104-717 0 0,110-11-521 0 0,-140 18-323 0 0,-15 2 276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35.6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0 196 5493 0 0,'55'-2'64'0'0,"64"-12"1"0"0,-6 1 93 0 0,623-52 1268 0 0,460-32-1731 0 0,-1129 92-427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38.3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68 816 3072 0 0,'-7'-9'369'0'0,"1"0"0"0"0,-2 0 0 0 0,0 0 0 0 0,-13-11-1 0 0,8 13 508 0 0,9 5-554 0 0,5 4-245 0 0,4 22-110 0 0,-3-11 36 0 0,13 65 18 0 0,4 18-24 0 0,-16-85 18 0 0,0 0 0 0 0,1 0 0 0 0,1-1 0 0 0,0 1 0 0 0,0-1 0 0 0,8 11 0 0 0,-11-18 37 0 0,0 0 0 0 0,1 0-1 0 0,-1 0 1 0 0,1 0 0 0 0,0-1 0 0 0,-1 1 0 0 0,1-1 0 0 0,0 0 0 0 0,1 0-1 0 0,-1 0 1 0 0,0 0 0 0 0,0 0 0 0 0,1-1 0 0 0,-1 1 0 0 0,1-1 0 0 0,0 0-1 0 0,-1 0 1 0 0,1 0 0 0 0,0-1 0 0 0,-1 1 0 0 0,1-1 0 0 0,0 0 0 0 0,0 0-1 0 0,0 0 1 0 0,-1-1 0 0 0,1 1 0 0 0,0-1 0 0 0,-1 0 0 0 0,1 0-1 0 0,0 0 1 0 0,-1-1 0 0 0,7-3 0 0 0,9-5 168 0 0,-1-1 1 0 0,-1 0-1 0 0,1-2 0 0 0,25-24 0 0 0,-26 22-211 0 0,928-854-821 0 0,-928 852 545 0 0,-2 2-430 0 0,0-1 1 0 0,20-28-1 0 0,-25 26-351 0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38.4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1 1 600 0 0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41.2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15 342 1756 0 0,'-15'-115'1160'0'0,"15"113"-1023"0"0,1 6-64 0 0,1 13-54 0 0,8 25-52 0 0,-3-18 26 0 0,10 27 71 0 0,-16-49-62 0 0,0 1 1 0 0,0-1-1 0 0,1 1 0 0 0,-1-1 0 0 0,0 0 0 0 0,1 0 1 0 0,0 0-1 0 0,-1 0 0 0 0,1 0 0 0 0,0 0 1 0 0,0 0-1 0 0,0 0 0 0 0,0-1 0 0 0,0 1 1 0 0,4 1-1 0 0,-3-3 36 0 0,-1 1 0 0 0,1-1 0 0 0,0 0 1 0 0,-1 0-1 0 0,1 0 0 0 0,0 0 0 0 0,-1 0 0 0 0,1 0 1 0 0,0-1-1 0 0,-1 0 0 0 0,1 1 0 0 0,-1-1 0 0 0,1 0 0 0 0,4-3 1 0 0,39-22 455 0 0,-29 16-405 0 0,516-296-86 0 0,-450 259-499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49.1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38 249 5352 0 0,'-38'-68'330'0'0,"68"95"-175"0"0,-4 13-133 0 0,-2 2 0 0 0,-2 0 0 0 0,22 59 0 0 0,19 38 8 0 0,-61-136 3 0 0,-1 0 0 0 0,0 0 0 0 0,1-1 0 0 0,0 1 0 0 0,-1 0 0 0 0,1-1 0 0 0,0 1 0 0 0,1-1 0 0 0,-1 0-1 0 0,0 0 1 0 0,1 0 0 0 0,-1 0 0 0 0,1 0 0 0 0,-1 0 0 0 0,6 2 0 0 0,-6-4 61 0 0,1 0-1 0 0,-1 1 1 0 0,1-1 0 0 0,0 0-1 0 0,-1 0 1 0 0,1-1 0 0 0,-1 1 0 0 0,1 0-1 0 0,0-1 1 0 0,-1 0 0 0 0,1 1-1 0 0,-1-1 1 0 0,0 0 0 0 0,1 0-1 0 0,-1-1 1 0 0,0 1 0 0 0,1 0-1 0 0,2-4 1 0 0,179-134 1042 0 0,-57 41-1185 0 0,279-226-2382 0 0,-385 304 1556 0 0,-7 3-208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49.4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37 161 4708 0 0,'-15'73'-131'0'0,"3"46"243"0"0,8-73-86 0 0,3-29-10 0 0,-4 67-10 0 0,6-74 6 0 0,-1-1 0 0 0,1 0 0 0 0,0 0 0 0 0,1-1 0 0 0,0 1 0 0 0,0 0 0 0 0,5 9 0 0 0,-7-16 16 0 0,1-1 0 0 0,0 1 1 0 0,0-1-1 0 0,0 1 0 0 0,0-1 0 0 0,0 0 0 0 0,0 1 0 0 0,0-1 1 0 0,0 0-1 0 0,0 0 0 0 0,1 1 0 0 0,-1-1 0 0 0,0 0 0 0 0,1 0 0 0 0,-1-1 1 0 0,1 1-1 0 0,-1 0 0 0 0,1 0 0 0 0,-1-1 0 0 0,1 1 0 0 0,0-1 1 0 0,-1 1-1 0 0,1-1 0 0 0,0 0 0 0 0,-1 0 0 0 0,1 1 0 0 0,0-1 1 0 0,0-1-1 0 0,-1 1 0 0 0,1 0 0 0 0,0 0 0 0 0,-1 0 0 0 0,1-1 1 0 0,0 1-1 0 0,-1-1 0 0 0,3-1 0 0 0,6-2 125 0 0,1-1 0 0 0,-1 0 0 0 0,0-1 1 0 0,13-10-1 0 0,-8 5-15 0 0,84-54 167 0 0,544-339-367 0 0,-539 344-915 0 0,-63 35 176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54.4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1 317 3836 0 0,'1'0'7'0'0,"19"-7"-118"0"0,-19 7 113 0 0,1 1 1 0 0,-1 0 0 0 0,0-1-1 0 0,1 1 1 0 0,-1 0-1 0 0,0 0 1 0 0,0 0 0 0 0,0 0-1 0 0,0 0 1 0 0,0 0 0 0 0,0 1-1 0 0,0-1 1 0 0,0 0-1 0 0,1 2 1 0 0,27 38 507 0 0,45 58-6 0 0,-63-87-452 0 0,0 0 1 0 0,1 0-1 0 0,0-1 1 0 0,1-1-1 0 0,17 12 1 0 0,-24-19 43 0 0,0 0 0 0 0,1 0-1 0 0,-1-1 1 0 0,1 0 0 0 0,0 0 0 0 0,-1-1 0 0 0,1 1 0 0 0,0-1 0 0 0,0-1 0 0 0,0 1-1 0 0,0-1 1 0 0,0-1 0 0 0,0 1 0 0 0,0-1 0 0 0,0 0 0 0 0,-1-1 0 0 0,1 1 0 0 0,0-1-1 0 0,10-5 1 0 0,10-6 24 0 0,0-1-1 0 0,-1 0 1 0 0,31-25 0 0 0,-23 16-122 0 0,216-134 284 0 0,140-97-1300 0 0,-363 234 283 0 0,-8 4-248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54.7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16 127 3432 0 0,'-3'11'-86'0'0,"0"1"41"0"0,0 0 1 0 0,0 0 0 0 0,1 0 0 0 0,1 0 0 0 0,0 19 0 0 0,1-28 57 0 0,1-1 0 0 0,-1 1 1 0 0,0 0-1 0 0,1-1 1 0 0,0 1-1 0 0,0 0 1 0 0,0-1-1 0 0,0 1 0 0 0,0-1 1 0 0,0 1-1 0 0,0-1 1 0 0,1 0-1 0 0,-1 0 1 0 0,1 1-1 0 0,0-1 0 0 0,0 0 1 0 0,0 0-1 0 0,0-1 1 0 0,0 1-1 0 0,0 0 1 0 0,0-1-1 0 0,1 1 0 0 0,-1-1 1 0 0,0 0-1 0 0,1 0 1 0 0,-1 1-1 0 0,1-2 1 0 0,0 1-1 0 0,-1 0 0 0 0,1-1 1 0 0,3 1-1 0 0,3 0 62 0 0,1 0 0 0 0,-1 0 0 0 0,0-2 0 0 0,1 1-1 0 0,-1-1 1 0 0,1 0 0 0 0,-1-1 0 0 0,11-3 0 0 0,76-30 230 0 0,-56 19-273 0 0,498-189-309 0 0,-472 180-147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57.2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1 263 2868 0 0,'6'-11'33'0'0,"-6"11"-26"0"0,0 0 0 0 0,0 0 1 0 0,0 0-1 0 0,1 0 1 0 0,-1-1-1 0 0,0 1 0 0 0,0 0 1 0 0,0 0-1 0 0,1 0 1 0 0,-1 0-1 0 0,0 0 1 0 0,0 0-1 0 0,0 0 0 0 0,0 0 1 0 0,1 0-1 0 0,-1 0 1 0 0,0 1-1 0 0,0-1 0 0 0,0 0 1 0 0,1 0-1 0 0,-1 0 1 0 0,0 0-1 0 0,0 0 0 0 0,0 0 1 0 0,0 0-1 0 0,1 0 1 0 0,-1 1-1 0 0,0-1 1 0 0,0 0-1 0 0,0 0 0 0 0,0 0 1 0 0,0 0-1 0 0,0 0 1 0 0,1 1-1 0 0,-1-1 0 0 0,0 0 1 0 0,0 0-1 0 0,0 0 1 0 0,0 0-1 0 0,0 1 0 0 0,0-1 1 0 0,0 0-1 0 0,0 0 1 0 0,0 0-1 0 0,0 1 0 0 0,0-1 1 0 0,0 0-1 0 0,0 0 1 0 0,0 0-1 0 0,0 1 1 0 0,0-1-1 0 0,0 0 0 0 0,0 0 1 0 0,0 0-1 0 0,0 1 1 0 0,0-1-1 0 0,27 36 1036 0 0,-2 1-541 0 0,-11-13-412 0 0,2 0 0 0 0,1-1 0 0 0,0 0 1 0 0,2-2-1 0 0,1 0 0 0 0,27 23 0 0 0,-43-42-40 0 0,-1-1-1 0 0,0 1 1 0 0,0 0-1 0 0,1-1 0 0 0,-1 0 1 0 0,0 0-1 0 0,1 0 1 0 0,-1 0-1 0 0,1-1 1 0 0,0 0-1 0 0,-1 1 1 0 0,1-1-1 0 0,-1 0 1 0 0,1-1-1 0 0,0 1 0 0 0,-1-1 1 0 0,1 1-1 0 0,-1-1 1 0 0,1 0-1 0 0,-1 0 1 0 0,0-1-1 0 0,1 1 1 0 0,-1-1-1 0 0,3-1 1 0 0,11-7 104 0 0,-1-1 0 0 0,0 0 0 0 0,19-18 0 0 0,-15 13-113 0 0,306-261-174 0 0,-227 192-830 0 0,-37 29-960 0 0,-49 41 1149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57.6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15 390 1864 0 0,'-1'0'-4'0'0,"0"1"0"0"0,0-1 0 0 0,1 0-1 0 0,-1 1 1 0 0,0-1 0 0 0,1 0 0 0 0,-1 1 0 0 0,0-1 0 0 0,1 1-1 0 0,-1-1 1 0 0,1 1 0 0 0,-1-1 0 0 0,0 1 0 0 0,1-1-1 0 0,-1 1 1 0 0,1-1 0 0 0,0 1 0 0 0,-1 0 0 0 0,1-1 0 0 0,0 1-1 0 0,-1 0 1 0 0,1 0 0 0 0,0-1 0 0 0,0 1 0 0 0,-1 0 0 0 0,1-1-1 0 0,0 1 1 0 0,0 0 0 0 0,0 0 0 0 0,0 0 0 0 0,0-1-1 0 0,0 1 1 0 0,0 0 0 0 0,0 0 0 0 0,0-1 0 0 0,1 1 0 0 0,-1 0-1 0 0,0 0 1 0 0,0-1 0 0 0,1 2 0 0 0,0 1 35 0 0,-1 0 0 0 0,1 0 0 0 0,0 0 0 0 0,0-1 0 0 0,0 1 0 0 0,0 0 0 0 0,1-1 1 0 0,-1 1-1 0 0,1-1 0 0 0,2 4 0 0 0,32 29 330 0 0,-2 1-1 0 0,38 50 1 0 0,-19-21-317 0 0,-52-63-21 0 0,1-1-1 0 0,0 1 1 0 0,-1 0 0 0 0,1-1-1 0 0,0 0 1 0 0,0 1 0 0 0,0-1-1 0 0,0 0 1 0 0,0 0 0 0 0,1 0-1 0 0,-1 0 1 0 0,0 0 0 0 0,0-1-1 0 0,1 1 1 0 0,-1-1 0 0 0,0 1-1 0 0,1-1 1 0 0,-1 0 0 0 0,1 0-1 0 0,-1 0 1 0 0,0 0 0 0 0,1 0-1 0 0,-1-1 1 0 0,0 1 0 0 0,1-1-1 0 0,-1 0 1 0 0,0 1 0 0 0,0-1-1 0 0,1 0 1 0 0,-1 0 0 0 0,0 0-1 0 0,0-1 1 0 0,0 1 0 0 0,2-2-1 0 0,9-6 82 0 0,-1-1-1 0 0,0 0 1 0 0,0-1-1 0 0,10-13 1 0 0,-13 15-72 0 0,511-545-882 0 0,-476 504 372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2:59.6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30 424 4840 0 0,'0'0'110'0'0,"-4"-4"-5"0"0,-11-10 14 0 0,11 11 379 0 0,-1-15-276 0 0,4 23-102 0 0,7 22 17 0 0,30 99-15 0 0,-30-108-109 0 0,1 6 39 0 0,2-2-1 0 0,0 1 1 0 0,1-1 0 0 0,15 24 2587 0 0,5-66-2455 0 0,95-64-106 0 0,-94 61-90 0 0,0-2 0 0 0,38-38 0 0 0,-17 13 42 0 0,250-189 96 0 0,-232 192-836 0 0,1 4 0 0 0,123-55-1 0 0,-180 93-307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00.0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0 232 6141 0 0,'14'12'-112'0'0,"-1"-4"70"0"0,5 16-2 0 0,-2 0 0 0 0,0 1 0 0 0,24 54 0 0 0,-26-49 88 0 0,2 0-1 0 0,29 42 1 0 0,-43-69-40 0 0,0 0 1 0 0,1-1 0 0 0,0 1-1 0 0,-1 0 1 0 0,1-1-1 0 0,0 0 1 0 0,0 0-1 0 0,1 0 1 0 0,-1 0 0 0 0,0 0-1 0 0,1 0 1 0 0,-1-1-1 0 0,1 0 1 0 0,-1 0-1 0 0,6 1 1 0 0,-3-1 18 0 0,1 0 1 0 0,0-1-1 0 0,0 0 0 0 0,-1 0 1 0 0,1 0-1 0 0,0-1 0 0 0,12-4 1 0 0,3-2 55 0 0,0-1 0 0 0,-1 0-1 0 0,39-24 1 0 0,135-83 340 0 0,151-82 381 0 0,4 12-837 0 0,-348 184 21 0 0,11-7-600 0 0,-11 5-188 0 0,-9 3-456 0 0,-1 0 373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02.6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16 228 5044 0 0,'-12'-9'-59'0'0,"8"7"-53"0"0,7 11-5 0 0,22 48 25 0 0,-16-34 93 0 0,0 0 0 0 0,2 0 0 0 0,1-1 0 0 0,0 0 0 0 0,2-1 0 0 0,30 37 0 0 0,-41-56 84 0 0,0 0 0 0 0,0 1 0 0 0,0-1 0 0 0,0 0 0 0 0,0-1 0 0 0,1 1 0 0 0,-1-1 0 0 0,1 1 0 0 0,-1-1 0 0 0,1 0 0 0 0,-1 0 0 0 0,1 0 0 0 0,0-1 0 0 0,-1 1 0 0 0,1-1 0 0 0,0 0 0 0 0,0 0 0 0 0,-1-1 0 0 0,1 1 0 0 0,0-1 0 0 0,-1 1 0 0 0,1-1 0 0 0,-1 0 0 0 0,1 0 0 0 0,3-2-1 0 0,12-5 122 0 0,0-1-1 0 0,-1 0 0 0 0,24-17 0 0 0,-18 11-261 0 0,16-11 142 0 0,-1-1 0 0 0,-1-2 1 0 0,-2-1-1 0 0,36-39 1 0 0,-10 2-866 0 0,60-87 0 0 0,-108 134-87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03.0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15 269 3988 0 0,'-12'-15'19'0'0,"12"15"-19"0"0,0 0-1 0 0,0 0 1 0 0,0 1 0 0 0,0-1 0 0 0,0 0 0 0 0,1 0-1 0 0,-1 0 1 0 0,0 0 0 0 0,0 0 0 0 0,0 0 0 0 0,0 0-1 0 0,0 0 1 0 0,0 0 0 0 0,0 0 0 0 0,0 0 0 0 0,0 1-1 0 0,0-1 1 0 0,0 0 0 0 0,0 0 0 0 0,0 0 0 0 0,-1 0-1 0 0,1 0 1 0 0,0 0 0 0 0,0 0 0 0 0,0 0 0 0 0,0 0-1 0 0,0 0 1 0 0,0 0 0 0 0,0 0 0 0 0,0 1 0 0 0,0-1-1 0 0,0 0 1 0 0,0 0 0 0 0,0 0 0 0 0,0 0 0 0 0,0 0-1 0 0,0 0 1 0 0,0 0 0 0 0,0 0 0 0 0,-1 0 0 0 0,1 0-1 0 0,0 0 1 0 0,0 0 0 0 0,0 0 0 0 0,0 0 0 0 0,0 0-1 0 0,0 0 1 0 0,0 0 0 0 0,0 0 0 0 0,0 0 0 0 0,0 0-1 0 0,-1 0 1 0 0,1 0 0 0 0,0 0 0 0 0,0 0 0 0 0,0 0-1 0 0,0 0 1 0 0,0 0 0 0 0,0 0 0 0 0,0 0 0 0 0,0 0-1 0 0,0 0 1 0 0,0 0 0 0 0,0 0 0 0 0,0 0 0 0 0,-1 0-1 0 0,1 0 1 0 0,8 31 9 0 0,-5-20 38 0 0,3 11 14 0 0,27 82 52 0 0,-29-93-91 0 0,0-1 1 0 0,1 0-1 0 0,1 0 1 0 0,0 0-1 0 0,0-1 1 0 0,1 0 0 0 0,10 12-1 0 0,-15-20 22 0 0,-1 0 0 0 0,1 1 0 0 0,-1-1 1 0 0,1 0-1 0 0,0 0 0 0 0,0 0 0 0 0,-1 0 0 0 0,1 0 0 0 0,0-1 0 0 0,0 1 0 0 0,0 0 1 0 0,0-1-1 0 0,0 1 0 0 0,0-1 0 0 0,0 0 0 0 0,0 0 0 0 0,0 0 0 0 0,3 0 0 0 0,-1 0 32 0 0,0-1-1 0 0,0 0 0 0 0,0 0 0 0 0,1-1 0 0 0,-1 1 1 0 0,0-1-1 0 0,-1 0 0 0 0,6-3 0 0 0,7-5 106 0 0,-2-1 0 0 0,0-1-1 0 0,16-16 1 0 0,-20 18-157 0 0,206-217 304 0 0,-50 50-1566 0 0,-129 139 379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08.1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 1050 5180 0 0,'-19'-7'38'0'0,"11"4"136"0"0,17 18-184 0 0,46 86 33 0 0,-51-96 45 0 0,0 1 0 0 0,0 0 0 0 0,1-1 0 0 0,0 0 0 0 0,0 0 0 0 0,0 0 0 0 0,0 0 0 0 0,1-1 0 0 0,0 0 0 0 0,0 0 0 0 0,12 6-1 0 0,-14-9-13 0 0,-1 0-1 0 0,1-1 0 0 0,-1 1 1 0 0,1 0-1 0 0,0-1 0 0 0,-1 0 0 0 0,1 0 1 0 0,0 0-1 0 0,-1 0 0 0 0,1-1 0 0 0,0 0 1 0 0,-1 1-1 0 0,1-1 0 0 0,-1 0 0 0 0,1-1 1 0 0,-1 1-1 0 0,1-1 0 0 0,-1 1 0 0 0,0-1 1 0 0,0 0-1 0 0,0 0 0 0 0,0-1 1 0 0,0 1-1 0 0,4-5 0 0 0,40-42 180 0 0,-1-3 0 0 0,58-86 0 0 0,-46 59-112 0 0,176-216 192 0 0,-173 228-203 0 0,2 2 1 0 0,83-66-1 0 0,-87 84-153 0 0,231-200 118 0 0,-272 231-55 0 0,-7 7-437 0 0,-24 12-161 0 0,10-2-72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09.2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10 682 4540 0 0,'0'0'-64'0'0,"-3"1"6"0"0,2-1 83 0 0,1 0 1 0 0,0 0-1 0 0,0 0 0 0 0,-1 0 1 0 0,1 0-1 0 0,0 0 1 0 0,0 0-1 0 0,0 0 1 0 0,-1 0-1 0 0,1 0 0 0 0,0 0 1 0 0,0 0-1 0 0,-1 0 1 0 0,1 0-1 0 0,0 0 1 0 0,0 1-1 0 0,0-1 0 0 0,-1 0 1 0 0,1 0-1 0 0,0 0 1 0 0,0 0-1 0 0,0 0 1 0 0,0 1-1 0 0,-1-1 1 0 0,1 0-1 0 0,0 0 0 0 0,0 0 1 0 0,0 1-1 0 0,0-1 1 0 0,0 0-1 0 0,0 0 1 0 0,0 1-1 0 0,0-1 0 0 0,0 0 1 0 0,0 0-1 0 0,-1 1 1 0 0,1-1-1 0 0,0 0 1 0 0,0 0-1 0 0,0 0 0 0 0,1 1 1 0 0,-1-1-1 0 0,0 0 1 0 0,0 1-1 0 0,11 10 284 0 0,29 14-433 0 0,-32-20 260 0 0,40 32-36 0 0,-40-30-65 0 0,0 0 1 0 0,0 0-1 0 0,1-1 0 0 0,0 0 1 0 0,12 6-1 0 0,-16-10 79 0 0,0-1 1 0 0,-1 1-1 0 0,1 0 0 0 0,0-1 0 0 0,0 0 1 0 0,0 0-1 0 0,0-1 0 0 0,0 0 0 0 0,0 1 1 0 0,0-2-1 0 0,0 1 0 0 0,0 0 0 0 0,-1-1 1 0 0,9-2-1 0 0,-5 0-16 0 0,0 0 1 0 0,0-1-1 0 0,-1 0 1 0 0,1 0-1 0 0,-1-1 1 0 0,0 0-1 0 0,-1 0 1 0 0,7-7-1 0 0,112-103 308 0 0,-4 3 217 0 0,171-124 1 0 0,-161 151-526 0 0,3 6 1 0 0,158-68-1 0 0,-378 169-2565 0 0,71-17 1580 0 0,1 0-149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10.1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1 634 5813 0 0,'0'0'-6'0'0,"0"0"1"0"0,0-1 0 0 0,0 1 0 0 0,0 0 0 0 0,0 0 0 0 0,0 0 0 0 0,0 0 0 0 0,0-1 0 0 0,0 1 0 0 0,0 0 0 0 0,0 0-1 0 0,0 0 1 0 0,0 0 0 0 0,0-1 0 0 0,0 1 0 0 0,0 0 0 0 0,0 0 0 0 0,0 0 0 0 0,0 0 0 0 0,0-1 0 0 0,0 1 0 0 0,0 0-1 0 0,0 0 1 0 0,0 0 0 0 0,1 0 0 0 0,-1 0 0 0 0,0-1 0 0 0,0 1 0 0 0,0 0 0 0 0,0 0 0 0 0,0 0 0 0 0,0 0 0 0 0,0 0-1 0 0,1 0 1 0 0,-1 0 0 0 0,0-1 0 0 0,0 1 0 0 0,0 0 0 0 0,0 0 0 0 0,1 0 0 0 0,-1 0 0 0 0,0 0 0 0 0,0 0 0 0 0,0 0-1 0 0,0 0 1 0 0,1 0 0 0 0,-1 0 0 0 0,0 0 0 0 0,0 0 0 0 0,0 0 0 0 0,0 0 0 0 0,1 0 0 0 0,-1 0 0 0 0,10 9-148 0 0,7 14 185 0 0,16 34 31 0 0,-5-5-43 0 0,3-1-1 0 0,46 56 1 0 0,-74-103 68 0 0,0 0 0 0 0,0-1 0 0 0,0 1 0 0 0,1-1 0 0 0,-1 0 0 0 0,1 0 0 0 0,0 0 0 0 0,0-1 0 0 0,0 1 0 0 0,0-1 0 0 0,0 0 0 0 0,1 0 0 0 0,-1 0 1 0 0,1-1-1 0 0,-1 0 0 0 0,1 0 0 0 0,7 1 0 0 0,-4-2 66 0 0,0-1 1 0 0,0 0 0 0 0,0 0-1 0 0,0-1 1 0 0,0 0 0 0 0,-1 0-1 0 0,1-1 1 0 0,-1 0-1 0 0,13-7 1 0 0,52-30 321 0 0,114-82 1 0 0,55-69 81 0 0,-111 86-267 0 0,20-7-71 0 0,4 6 0 0 0,202-104 0 0 0,-336 200-208 0 0,-13 8-30 0 0,0-1 1 0 0,-1 0-1 0 0,1-1 0 0 0,-1 1 0 0 0,0-2 1 0 0,0 1-1 0 0,0 0 0 0 0,0-1 1 0 0,7-9-1 0 0,-13 14 21 0 0,1 0 0 0 0,-1 0 0 0 0,0 0 1 0 0,0 0-1 0 0,0 0 0 0 0,0-1 0 0 0,0 1 0 0 0,0 0 0 0 0,0 0 1 0 0,0 0-1 0 0,0 0 0 0 0,0 0 0 0 0,0 0 0 0 0,0 0 0 0 0,0-1 0 0 0,0 1 1 0 0,0 0-1 0 0,0 0 0 0 0,0 0 0 0 0,0 0 0 0 0,0 0 0 0 0,0 0 1 0 0,0 0-1 0 0,0-1 0 0 0,0 1 0 0 0,-1 0 0 0 0,1 0 0 0 0,0 0 0 0 0,0 0 1 0 0,0 0-1 0 0,0 0 0 0 0,0 0 0 0 0,0 0 0 0 0,0 0 0 0 0,0 0 1 0 0,0-1-1 0 0,0 1 0 0 0,-1 0 0 0 0,1 0 0 0 0,0 0 0 0 0,0 0 0 0 0,0 0 1 0 0,0 0-1 0 0,0 0 0 0 0,0 0 0 0 0,0 0 0 0 0,-1 0 0 0 0,1 0 1 0 0,0 0-1 0 0,0 0 0 0 0,0 0 0 0 0,0 0 0 0 0,0 0 0 0 0,0 0 0 0 0,-1 0 1 0 0,-11 1-110 0 0,-11 4-1842 0 0,-1 7-1077 0 0,14-7 2000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17.9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37 5493 0 0,'6'-26'-120'0'0,"-4"15"-119"0"0,6 28 210 0 0,77 283 563 0 0,16 50-490 0 0,-87-311-61 0 0,21 68-1046 0 0,-32-96 368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18.4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11 181 5180 0 0,'-1'0'-5'0'0,"1"0"0"0"0,0 0 0 0 0,-1 0 0 0 0,1 0 0 0 0,-1 0 0 0 0,1 0 0 0 0,-1 0 0 0 0,1 0-1 0 0,0 0 1 0 0,-1 0 0 0 0,1-1 0 0 0,-1 1 0 0 0,1 0 0 0 0,0 0 0 0 0,-1 0 0 0 0,1-1 0 0 0,0 1-1 0 0,-1 0 1 0 0,1-1 0 0 0,0 1 0 0 0,-1 0 0 0 0,1-1 0 0 0,0 1 0 0 0,0 0 0 0 0,0-1 0 0 0,-1 1-1 0 0,1 0 1 0 0,0-1 0 0 0,0 1 0 0 0,0-1 0 0 0,0 1 0 0 0,0-1 0 0 0,-1 1 0 0 0,1 0 0 0 0,0-1 0 0 0,0 0-1 0 0,1 1-3 0 0,0 0-1 0 0,0 0 1 0 0,-1 0-1 0 0,1 0 0 0 0,0 0 1 0 0,0 0-1 0 0,0 0 1 0 0,-1 0-1 0 0,1 1 0 0 0,0-1 1 0 0,0 0-1 0 0,-1 0 1 0 0,1 1-1 0 0,0-1 0 0 0,0 0 1 0 0,-1 1-1 0 0,1-1 1 0 0,0 1-1 0 0,-1-1 0 0 0,1 1 1 0 0,-1-1-1 0 0,1 1 1 0 0,0 0-1 0 0,22 18 69 0 0,1 0-1 0 0,1-2 0 0 0,0-1 1 0 0,1-1-1 0 0,36 15 1 0 0,-49-25-67 0 0,0 0 0 0 0,0-1 0 0 0,0-1 1 0 0,1 0-1 0 0,-1-1 0 0 0,1 0 0 0 0,0-1 0 0 0,-1-1 1 0 0,1 0-1 0 0,0-1 0 0 0,0 0 0 0 0,-1-1 0 0 0,25-7 0 0 0,-24 5-85 0 0,-1-1 0 0 0,-1-1-1 0 0,1 0 1 0 0,-1 0-1 0 0,0-1 1 0 0,0-1-1 0 0,-1 0 1 0 0,16-14-1 0 0,-22 17 95 0 0,-1 0 0 0 0,1 0 0 0 0,-1 0 0 0 0,0 0 0 0 0,0 0 0 0 0,-1-1 0 0 0,0 0 0 0 0,0 0-1 0 0,0 0 1 0 0,0 0 0 0 0,-1 0 0 0 0,0 0 0 0 0,0-1 0 0 0,-1 1 0 0 0,0-1 0 0 0,0 0-1 0 0,-1 1 1 0 0,1-1 0 0 0,-2-10 0 0 0,-1 3 248 0 0,0 0 0 0 0,-6-20 1 0 0,7 32-159 0 0,1 0 1 0 0,-1 0 0 0 0,0-1-1 0 0,1 1 1 0 0,-1 0-1 0 0,0 0 1 0 0,0 0 0 0 0,0 0-1 0 0,-1 0 1 0 0,1 0 0 0 0,0 0-1 0 0,-1 1 1 0 0,1-1-1 0 0,-1 0 1 0 0,0 1 0 0 0,0-1-1 0 0,1 1 1 0 0,-1 0 0 0 0,0-1-1 0 0,0 1 1 0 0,0 0-1 0 0,0 0 1 0 0,0 0 0 0 0,-4-1-1 0 0,4 3-68 0 0,-1-1 0 0 0,1 0 0 0 0,0 1 0 0 0,0-1 0 0 0,-1 1-1 0 0,1 0 1 0 0,0 0 0 0 0,0 0 0 0 0,0 0 0 0 0,0 0 0 0 0,0 0 0 0 0,0 0-1 0 0,0 1 1 0 0,1-1 0 0 0,-1 1 0 0 0,0-1 0 0 0,1 1 0 0 0,-1 0 0 0 0,1-1-1 0 0,-1 1 1 0 0,1 0 0 0 0,0 0 0 0 0,0 0 0 0 0,0 0 0 0 0,-1 3 0 0 0,-4 10-401 0 0,0-1 1 0 0,-6 27-1 0 0,7-21-193 0 0,-4 9-257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23:23.8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2625 1313 9256,'-1'51'0,"-2"0"0,-2 1 0,-2-1 0,-3-1 0,-1 1 0,-2-1 0,-2-1 0,-1 0 0,-3-1 0,-2-1 0,-1-1 0,-3 0 0,-1-2 0,-1-1 0,-3 0 0,-1-2 0,-2-1 0,-1-2 0,-2-1 0,-1-1 0,-1-2 0,-2-1 0,-1-2 0,-2-2 0,0-1 0,-1-2 0,-2-2 0,0-1 0,-1-2 0,-1-3 0,-1-1 0,0-2 0,-1-2 0,-1-2 0,1-2 0,-1-2 0,-1-2 0,1-2 0,-1-2 0,1-2 0,-1-2 0,1-2 0,0-2 0,0-2 0,1-2 0,0-2 0,1-2 0,0-2 0,1-1 0,1-3 0,1-2 0,0-1 0,2-2 0,0-2 0,2-1 0,1-2 0,1-2 0,2-1 0,0-2 0,3-1 0,0-1 0,3-2 0,1-1 0,1-2 0,2 0 0,2-1 0,2-2 0,2 0 0,1-1 0,2-1 0,2-1 0,2 0 0,2-1 0,2-1 0,2 1 0,2-1 0,2-1 0,2 1 0,2 0 0,2-1 0,2 1 0,2-1 0,2 1 0,2 1 0,2-1 0,2 1 0,2 1 0,2 0 0,2 1 0,2 1 0,1 1 0,2 1 0,2 0 0,2 2 0,2 0 0,1 2 0,1 2 0,3 0 0,0 2 0,3 1 0,0 2 0,2 1 0,1 2 0,1 2 0,2 1 0,0 2 0,2 2 0,0 1 0,1 2 0,1 3 0,1 1 0,0 2 0,1 2 0,0 2 0,1 2 0,0 2 0,0 2 0,1 2 0,-1 2 0,1 2 0,-1 2 0,1 2 0,-1 2 0,-1 2 0,1 2 0,-1 2 0,-1 2 0,0 2 0,-1 1 0,-1 3 0,-1 2 0,0 1 0,-2 2 0,-1 2 0,0 1 0,-2 2 0,-1 2 0,-2 1 0,-1 2 0,-1 1 0,-2 2 0,-1 0 0,-2 2 0,-1 2 0,-3 0 0,-1 2 0,-1 0 0,-3 1 0,-1 1 0,-2 1 0,-3 1 0,-1 0 0,-2 1 0,-2 1 0,-1-1 0,-3 1 0,-2 1 0,-2-1 0,-2 1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30.6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3 400 5044 0 0,'-2'-11'65'0'0,"1"6"-47"0"0,6 14-13 0 0,6 21 51 0 0,15 61 0 0 0,-17-56 35 0 0,21 56 0 0 0,-26-82-59 0 0,0 0 0 0 0,1 1 0 0 0,0-2 0 0 0,1 1 0 0 0,0-1 0 0 0,0 0 0 0 0,1 0 0 0 0,0 0 0 0 0,0-1 0 0 0,11 9 0 0 0,-14-14 20 0 0,0 0 1 0 0,-1 0 0 0 0,1 0-1 0 0,0 0 1 0 0,1 0-1 0 0,-1-1 1 0 0,0 0 0 0 0,0 0-1 0 0,1 0 1 0 0,-1 0-1 0 0,0-1 1 0 0,1 0 0 0 0,-1 0-1 0 0,1 0 1 0 0,-1 0-1 0 0,1-1 1 0 0,-1 0 0 0 0,0 1-1 0 0,0-2 1 0 0,8-2-1 0 0,6-3 156 0 0,0-1 1 0 0,-1-1-1 0 0,24-16 0 0 0,-23 14-98 0 0,255-178 820 0 0,-93 61-667 0 0,260-145-490 0 0,-242 176-3011 0 0,-195 96 2283 0 0,-5 2 573 0 0,-3 2-73 0 0,-11 7-414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31.0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1 138 1996 0 0,'4'-8'689'0'0,"-2"11"-241"0"0,-2 12 89 0 0,-3-3-524 0 0,2-6 0 0 0,0 1 0 0 0,0-1 0 0 0,1 1 1 0 0,-1-1-1 0 0,1 1 0 0 0,2 7 0 0 0,0 56 93 0 0,-2-64-61 0 0,1 0 0 0 0,-1 0 1 0 0,1 0-1 0 0,1 0 0 0 0,-1 0 0 0 0,1 0 1 0 0,0 0-1 0 0,0-1 0 0 0,1 1 0 0 0,-1-1 1 0 0,1 0-1 0 0,4 5 0 0 0,-4-6 6 0 0,0-1-1 0 0,0 1 1 0 0,1-1 0 0 0,-1 0-1 0 0,1 0 1 0 0,0-1 0 0 0,0 1-1 0 0,0-1 1 0 0,0 1 0 0 0,0-1-1 0 0,0-1 1 0 0,8 3 0 0 0,-2-2 13 0 0,0 0-1 0 0,-1-1 1 0 0,1-1 0 0 0,0 1 0 0 0,0-1 0 0 0,0-1-1 0 0,0 0 1 0 0,0-1 0 0 0,-1 1 0 0 0,1-2 0 0 0,-1 0-1 0 0,12-4 1 0 0,61-30 147 0 0,-3-4-1 0 0,86-58 0 0 0,87-45-313 0 0,-222 129-500 0 0,2 2 0 0 0,64-19 0 0 0,-72 27-257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31.5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0 304 5112 0 0,'6'42'-25'0'0,"12"42"0"0"0,-5-19 100 0 0,-8-40-75 0 0,-3-11-2 0 0,0 0-1 0 0,1 0 0 0 0,1 0 0 0 0,0 0 0 0 0,1 0 0 0 0,1-1 0 0 0,0 0 1 0 0,9 15-1 0 0,-14-26 14 0 0,1-1 0 0 0,-1 1 0 0 0,0-1 0 0 0,1 1 0 0 0,-1-1 0 0 0,1 0 0 0 0,0 0 1 0 0,-1 0-1 0 0,1 0 0 0 0,0 0 0 0 0,0 0 0 0 0,-1-1 0 0 0,1 1 0 0 0,0 0 0 0 0,0-1 0 0 0,0 1 0 0 0,0-1 0 0 0,0 0 1 0 0,0 0-1 0 0,0 0 0 0 0,0 0 0 0 0,0 0 0 0 0,0 0 0 0 0,0 0 0 0 0,0-1 0 0 0,0 1 0 0 0,0-1 0 0 0,0 1 0 0 0,-1-1 1 0 0,1 0-1 0 0,2-1 0 0 0,6-3 52 0 0,0-1 1 0 0,0 0 0 0 0,0-1-1 0 0,9-9 1 0 0,-11 10-22 0 0,212-203 813 0 0,-68 58-490 0 0,-105 108-585 0 0,1 2-1 0 0,1 2 1 0 0,3 3-1 0 0,1 2 0 0 0,68-33 1 0 0,-112 63-568 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31.8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18 315 5248 0 0,'-3'9'-27'0'0,"-1"0"-1"0"0,2 0 1 0 0,-1 0-1 0 0,1 1 0 0 0,1-1 1 0 0,-1 0-1 0 0,1 1 1 0 0,1-1-1 0 0,0 1 0 0 0,2 10 1 0 0,-2-14 36 0 0,0 0 1 0 0,1 0-1 0 0,0 0 1 0 0,1 0-1 0 0,-1 0 1 0 0,1-1 0 0 0,0 1-1 0 0,0-1 1 0 0,1 1-1 0 0,0-1 1 0 0,0 0-1 0 0,0 0 1 0 0,0 0-1 0 0,1 0 1 0 0,0 0-1 0 0,0-1 1 0 0,6 6-1 0 0,-6-9 2 0 0,-1 1-1 0 0,1 0 1 0 0,0-1-1 0 0,0 0 1 0 0,0 0-1 0 0,0 0 0 0 0,0 0 1 0 0,0-1-1 0 0,0 0 1 0 0,0 1-1 0 0,0-2 1 0 0,0 1-1 0 0,0 0 0 0 0,0-1 1 0 0,0 1-1 0 0,0-1 1 0 0,0 0-1 0 0,0-1 1 0 0,0 1-1 0 0,-1-1 0 0 0,1 1 1 0 0,6-5-1 0 0,8-5 68 0 0,1 0-1 0 0,30-27 1 0 0,-44 34-61 0 0,282-258 121 0 0,-115 98-1192 0 0,-134 129 492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33.1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115 108 4116 0 0,'-14'1'76'0'0,"-1"-2"-1"0"0,1 0 1 0 0,-1 0 0 0 0,1-2-1 0 0,0 0 1 0 0,-15-4-1 0 0,49 10 104 0 0,0 0-1 0 0,39-1 1 0 0,-21-1-98 0 0,364-9 14 0 0,0-33 260 0 0,142-9-1390 0 0,-485 48 418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36.1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51 12 4344 0 0,'-4'0'7'0'0,"0"0"0"0"0,0 0-1 0 0,0 0 1 0 0,0 0-1 0 0,0-1 1 0 0,0 1 0 0 0,0-1-1 0 0,0 0 1 0 0,-7-4-1 0 0,11 5-6 0 0,0 1 0 0 0,0-1 0 0 0,0 0 0 0 0,0 0 0 0 0,0 0 0 0 0,0 0 0 0 0,0 0 0 0 0,0 0 0 0 0,0 0 0 0 0,0 1 0 0 0,0-1-1 0 0,0 0 1 0 0,0 0 0 0 0,0 0 0 0 0,0 0 0 0 0,0 0 0 0 0,0 0 0 0 0,0 0 0 0 0,0 1 0 0 0,0-1 0 0 0,0 0 0 0 0,0 0 0 0 0,0 0 0 0 0,0 0-1 0 0,0 0 1 0 0,0 0 0 0 0,0 0 0 0 0,0 1 0 0 0,0-1 0 0 0,0 0 0 0 0,0 0 0 0 0,0 0 0 0 0,0 0 0 0 0,-1 0 0 0 0,1 0 0 0 0,0 0 0 0 0,0 0-1 0 0,0 0 1 0 0,0 0 0 0 0,0 0 0 0 0,0 1 0 0 0,0-1 0 0 0,0 0 0 0 0,0 0 0 0 0,-1 0 0 0 0,1 0 0 0 0,0 0 0 0 0,0 0 0 0 0,0 0 0 0 0,0 0-1 0 0,0 0 1 0 0,0 0 0 0 0,0 0 0 0 0,-1 0 0 0 0,1 0 0 0 0,0 0 0 0 0,0 0 0 0 0,0 0 0 0 0,0 0 6 0 0,1 1-1 0 0,-1 0 1 0 0,1-1 0 0 0,-1 1 0 0 0,1-1 0 0 0,-1 1-1 0 0,1 0 1 0 0,-1-1 0 0 0,1 1 0 0 0,0-1-1 0 0,-1 0 1 0 0,1 1 0 0 0,0-1 0 0 0,-1 0 0 0 0,1 1-1 0 0,0-1 1 0 0,0 0 0 0 0,0 1 0 0 0,84 7 330 0 0,152-4 0 0 0,85-28-2192 0 0,-262 18 1296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38.0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49 505 2300 0 0,'-48'-66'1431'0'0,"50"73"-1265"0"0,0 0 0 0 0,0 0-1 0 0,0 0 1 0 0,-1 0 0 0 0,0 15 0 0 0,0-10 14 0 0,4 41 238 0 0,6 51-92 0 0,-9-93-279 0 0,1 1 1 0 0,0-1 0 0 0,1 0-1 0 0,0 0 1 0 0,0 0 0 0 0,10 16-1 0 0,-12-24-5 0 0,-1-1 1 0 0,1 0-1 0 0,0 0 0 0 0,0 0 0 0 0,0 0 1 0 0,0-1-1 0 0,0 1 0 0 0,0 0 0 0 0,0-1 1 0 0,1 1-1 0 0,-1-1 0 0 0,0 0 0 0 0,1 0 1 0 0,-1 0-1 0 0,1 0 0 0 0,-1 0 0 0 0,1-1 1 0 0,0 1-1 0 0,-1-1 0 0 0,1 1 0 0 0,0-1 1 0 0,-1 0-1 0 0,1 0 0 0 0,0 0 0 0 0,-1-1 1 0 0,1 1-1 0 0,0-1 0 0 0,2 0 0 0 0,9-3 103 0 0,0-1-1 0 0,-1 0 0 0 0,0 0 0 0 0,14-9 1 0 0,-8 4-83 0 0,46-24 91 0 0,-1-3 1 0 0,106-81-1 0 0,98-117-100 0 0,-79 68 76 0 0,-154 140-182 0 0,2 1 0 0 0,0 2 1 0 0,67-31-1 0 0,-103 54-21 0 0,0 1 0 0 0,0 0 0 0 0,0-1 0 0 0,-1 1 0 0 0,1-1 0 0 0,0 1 0 0 0,0-1 0 0 0,-1 1 0 0 0,1-1 0 0 0,-1 0 0 0 0,1 1 0 0 0,0-1 0 0 0,-1 0 0 0 0,1 0 0 0 0,-1 1 0 0 0,1-2 1 0 0,-1 1 20 0 0,0 1 0 0 0,0 0 0 0 0,0-1 0 0 0,0 1 0 0 0,0 0-1 0 0,0 0 1 0 0,0-1 0 0 0,0 1 0 0 0,-1 0 0 0 0,1 0 0 0 0,0-1 0 0 0,0 1 0 0 0,0 0 0 0 0,0 0 0 0 0,0-1 0 0 0,-1 1 0 0 0,1 0 0 0 0,0 0 0 0 0,0 0 0 0 0,0-1 0 0 0,-1 1 0 0 0,1 0 0 0 0,0 0 0 0 0,0 0 0 0 0,-1 0 0 0 0,1-1 0 0 0,0 1 0 0 0,0 0 0 0 0,-1 0 0 0 0,1 0 0 0 0,0 0 0 0 0,-1 0 0 0 0,1 0 0 0 0,0 0 0 0 0,0 0 0 0 0,-1 0 0 0 0,1 0 0 0 0,0 0 0 0 0,-1 0 0 0 0,1 0 0 0 0,0 0 0 0 0,0 0 0 0 0,-1 0 0 0 0,1 0 0 0 0,0 1 0 0 0,0-1 0 0 0,-1 0 0 0 0,1 0 0 0 0,0 0 0 0 0,-1 1 0 0 0,-6 0-933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38.7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1 107 2352 0 0,'2'2'25'0'0,"-1"0"0"0"0,1 0 0 0 0,0 1-1 0 0,0-1 1 0 0,-1 0 0 0 0,1 1 0 0 0,-1 0 0 0 0,0-1 0 0 0,0 1-1 0 0,0 0 1 0 0,0 0 0 0 0,-1-1 0 0 0,1 1 0 0 0,-1 0-1 0 0,1 6 1 0 0,-1 53 454 0 0,-1-36-239 0 0,1-7-42 0 0,1 0-1 0 0,1 0 0 0 0,7 34 0 0 0,-8-47-89 0 0,1 1-1 0 0,0-1 0 0 0,0 0 1 0 0,0-1-1 0 0,1 1 0 0 0,0 0 1 0 0,0-1-1 0 0,1 1 0 0 0,-1-1 1 0 0,1 0-1 0 0,0 0 0 0 0,0-1 1 0 0,1 1-1 0 0,0-1 0 0 0,6 5 1 0 0,-7-7-27 0 0,-1-1 1 0 0,1 0-1 0 0,0 1 1 0 0,0-2-1 0 0,0 1 1 0 0,-1 0 0 0 0,1-1-1 0 0,0 0 1 0 0,0 1-1 0 0,0-2 1 0 0,0 1 0 0 0,0 0-1 0 0,0-1 1 0 0,0 0-1 0 0,5-1 1 0 0,60-22 392 0 0,-61 20-443 0 0,63-27 149 0 0,-1-4 0 0 0,103-69 0 0 0,114-110-1138 0 0,-258 190-510 0 0,-22 14 505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46.4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47 3188 0 0,'21'19'-24'0'0,"18"23"-24"0"0,-20-19 98 0 0,0 0 1 0 0,1-2-1 0 0,40 32 1 0 0,-55-48-26 0 0,0 0 1 0 0,0 1-1 0 0,-1-1 1 0 0,0 1 0 0 0,6 11-1 0 0,-7-12 120 0 0,1 1 0 0 0,-1-1 0 0 0,1 1-1 0 0,0-1 1 0 0,7 6 0 0 0,-9-9-78 0 0,0 0 0 0 0,0-1 1 0 0,1 1-1 0 0,-1-1 0 0 0,1 0 0 0 0,-1 0 0 0 0,1 0 0 0 0,-1 0 1 0 0,1 0-1 0 0,0-1 0 0 0,-1 1 0 0 0,1-1 0 0 0,0 1 0 0 0,-1-1 1 0 0,1 0-1 0 0,0 0 0 0 0,3-1 0 0 0,13-3 23 0 0,-1-1 0 0 0,0-1 0 0 0,0-1-1 0 0,-1 0 1 0 0,0-1 0 0 0,32-21 0 0 0,-25 15-77 0 0,346-200-1530 0 0,-319 184 823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49.6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48 194 3524 0 0,'-28'-11'-173'0'0,"9"4"5509"0"0,24 8-5306 0 0,38-9 65 0 0,529-113-32 0 0,-546 116-109 0 0,110-25 76 0 0,-162 29 86 0 0,25 1-238 0 0,0 0-1 0 0,0 0 0 0 0,0 0 0 0 0,1-1 0 0 0,-1 1 0 0 0,0 0 0 0 0,0 0 0 0 0,0-1 0 0 0,1 1 1 0 0,-1 0-1 0 0,0-1 0 0 0,0 1 0 0 0,1-1 0 0 0,-1 1 0 0 0,0-1 0 0 0,1 1 0 0 0,-1-1 0 0 0,1 1 1 0 0,-1-1-1 0 0,1 0 0 0 0,-1 1 0 0 0,1-1 0 0 0,-1 0 0 0 0,0-1 0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57.5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54 616 3460 0 0,'-5'-4'76'0'0,"0"-1"-1"0"0,0 0 0 0 0,0 0 1 0 0,-6-9-1 0 0,-5-7 783 0 0,15 21-806 0 0,1 0 0 0 0,0 0 0 0 0,-1 0 0 0 0,1-1 0 0 0,0 1 0 0 0,-1 0 0 0 0,1 0 0 0 0,0-1 0 0 0,-1 1 0 0 0,1 0 0 0 0,0-1 0 0 0,-1 1 0 0 0,1-1 0 0 0,0 1 0 0 0,0 0 0 0 0,0-1 1 0 0,-1 1-1 0 0,1-1 0 0 0,0 1 0 0 0,0 0 0 0 0,0-1 0 0 0,0 1 0 0 0,0-1 0 0 0,0 1 0 0 0,0-1 0 0 0,0 1 0 0 0,0 0 0 0 0,0-1 0 0 0,0 1 0 0 0,0-1 0 0 0,0 0 0 0 0,1 2-35 0 0,0-1 1 0 0,0 1-1 0 0,-1-1 0 0 0,1 1 1 0 0,0-1-1 0 0,-1 1 0 0 0,1-1 1 0 0,0 1-1 0 0,-1 0 1 0 0,1-1-1 0 0,-1 1 0 0 0,1 0 1 0 0,-1-1-1 0 0,1 1 0 0 0,-1 0 1 0 0,0 0-1 0 0,1 0 1 0 0,-1 0-1 0 0,1 1 0 0 0,59 153-60 0 0,13 30 134 0 0,-72-184-73 0 0,-1 0 0 0 0,0-1 0 0 0,0 1 0 0 0,1 0 0 0 0,-1 0-1 0 0,0 0 1 0 0,1-1 0 0 0,-1 1 0 0 0,1 0 0 0 0,-1-1 0 0 0,1 1 0 0 0,-1-1 0 0 0,1 1-1 0 0,-1 0 1 0 0,1-1 0 0 0,0 1 0 0 0,-1-1 0 0 0,1 1 0 0 0,0-1 0 0 0,-1 0-1 0 0,1 1 1 0 0,0-1 0 0 0,0 0 0 0 0,-1 1 0 0 0,1-1 0 0 0,0 0 0 0 0,0 0-1 0 0,0 0 1 0 0,-1 0 0 0 0,1 0 0 0 0,0 0 0 0 0,0 0 0 0 0,0 0 0 0 0,-1 0 0 0 0,1 0-1 0 0,0 0 1 0 0,0 0 0 0 0,0 0 0 0 0,-1-1 0 0 0,1 1 0 0 0,0 0 0 0 0,0-1-1 0 0,-1 1 1 0 0,1-1 0 0 0,0 1 0 0 0,-1-1 0 0 0,1 1 0 0 0,0-1 0 0 0,-1 1-1 0 0,1-1 1 0 0,-1 1 0 0 0,2-2 0 0 0,4-6 140 0 0,1 1 0 0 0,-1-1 1 0 0,9-15-1 0 0,-7 9-163 0 0,136-180-132 0 0,8 6 0 0 0,246-235 0 0 0,-363 388-1241 0 0,-26 24 406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3:57.8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0 419 4540 0 0,'3'0'-17'0'0,"11"3"-119"0"0,-6 18 57 0 0,1 6 93 0 0,1-1 1 0 0,1 0-1 0 0,2 0 0 0 0,17 27 1 0 0,-24-43-4 0 0,1-1 1 0 0,0 1-1 0 0,0-1 0 0 0,0-1 1 0 0,13 11-1 0 0,-18-17 10 0 0,1 0-1 0 0,-1 0 1 0 0,1 0-1 0 0,0-1 1 0 0,-1 1-1 0 0,1-1 1 0 0,0 0-1 0 0,0 0 1 0 0,0 0 0 0 0,0 0-1 0 0,0 0 1 0 0,0-1-1 0 0,0 1 1 0 0,0-1-1 0 0,0 0 1 0 0,0 0-1 0 0,1 0 1 0 0,-1 0 0 0 0,0-1-1 0 0,0 1 1 0 0,0-1-1 0 0,0 0 1 0 0,0 1-1 0 0,5-4 1 0 0,14-8 171 0 0,0-2 1 0 0,-1 0-1 0 0,0-1 1 0 0,-1-1-1 0 0,28-30 1 0 0,22-17 95 0 0,-36 36-185 0 0,431-369 762 0 0,-465 396-866 0 0,10-9-207 0 0,-1 0-1 0 0,0 0 1 0 0,0-1-1 0 0,7-12 0 0 0,-9 8-595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04.1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90 313 2188 0 0,'-4'0'122'0'0,"0"1"-1"0"0,1-1 1 0 0,-1-1 0 0 0,0 1-1 0 0,1-1 1 0 0,-1 1 0 0 0,1-1-1 0 0,-1 0 1 0 0,1 0 0 0 0,-7-3-1 0 0,-17-4 361 0 0,10 7-368 0 0,28 2 210 0 0,28 2 325 0 0,715-72 279 0 0,-331 21-644 0 0,293-10-86 0 0,-153 14-180 0 0,-14-20 200 0 0,-505 56-174 0 0,-81 0-2415 0 0,26 8 1589 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04.6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286 279 1940 0 0,'-241'23'1022'0'0,"197"-19"-218"0"0,43-4-734 0 0,36-3 436 0 0,354-36 691 0 0,-142 10-1090 0 0,1585-179 426 0 0,-1811 205-542 0 0,-14 3 20 0 0,0-1 1 0 0,1 0 0 0 0,-1-1 0 0 0,0 1 0 0 0,0-1 0 0 0,9-4 0 0 0,-52-4-931 0 0,27 9 185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09.1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294 0 2024 0 0,'-74'19'232'0'0,"-145"41"1526"0"0,265-47-390 0 0,30-2-821 0 0,115 2 0 0 0,79-15-217 0 0,-201 0-143 0 0,1037-60 454 0 0,-991 51-1716 0 0,-86 6 365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09.3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 2076 0 0,'17'6'24'0'0,"7"-3"20"0"0,5 2 16 0 0,7-2-4 0 0,4-1 4 0 0,4-3 0 0 0,5 0-16 0 0,2-1 12 0 0,7 1 4 0 0,4-4-32 0 0,2-1-40 0 0,3-4-172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10.1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39 231 4572 0 0,'-38'0'169'0'0,"38"0"-159"0"0,0 0 0 0 0,0 0-1 0 0,0-1 1 0 0,0 1-1 0 0,0 0 1 0 0,0 0 0 0 0,0 0-1 0 0,0 0 1 0 0,0 0 0 0 0,0 0-1 0 0,0 0 1 0 0,0 0-1 0 0,0 0 1 0 0,0 0 0 0 0,0 0-1 0 0,0 0 1 0 0,0 0 0 0 0,0 0-1 0 0,0 0 1 0 0,0 0-1 0 0,0-1 1 0 0,0 1 0 0 0,0 0-1 0 0,0 0 1 0 0,0 0-1 0 0,0 0 1 0 0,24-2 245 0 0,785-56 1470 0 0,-493 28-1921 0 0,370-83 1 0 0,-619 96-876 0 0,-45 8 276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10.4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130 166 4180 0 0,'-27'8'50'0'0,"0"-1"0"0"0,-46 5 0 0 0,70-11 376 0 0,6-1-92 0 0,16-1 123 0 0,27-4 42 0 0,1488-153 1237 0 0,-1394 146-1702 0 0,-117 11-70 0 0,-7 0-62 0 0,1-1 0 0 0,26-6 0 0 0,-43 8 62 0 0,0 0 0 0 0,0 0-1 0 0,0 0 1 0 0,0 0 0 0 0,-1 0-1 0 0,1 0 1 0 0,0 0 0 0 0,0 0 0 0 0,0-1-1 0 0,0 1 1 0 0,0 0 0 0 0,0 0 0 0 0,0 0-1 0 0,0 0 1 0 0,0 0 0 0 0,0 0 0 0 0,0 0-1 0 0,-1-1 1 0 0,1 1 0 0 0,0 0 0 0 0,0 0-1 0 0,0 0 1 0 0,0 0 0 0 0,0 0 0 0 0,0 0-1 0 0,0-1 1 0 0,0 1 0 0 0,0 0 0 0 0,0 0-1 0 0,0 0 1 0 0,0 0 0 0 0,0 0-1 0 0,0 0 1 0 0,1-1 0 0 0,-1 1 0 0 0,0 0-1 0 0,0 0 1 0 0,0 0 0 0 0,0 0 0 0 0,0 0-1 0 0,0 0 1 0 0,0 0 0 0 0,0-1 0 0 0,0 1-1 0 0,0 0 1 0 0,1 0 0 0 0,-6-1-886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14.1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8 819 3612 0 0,'0'0'-1'0'0,"0"0"0"0"0,-1 0 1 0 0,1 0-1 0 0,0 0 0 0 0,-1 0 0 0 0,1 0 0 0 0,0 0 0 0 0,-1 0 0 0 0,1 0 0 0 0,0 0 0 0 0,-1 1 0 0 0,1-1 0 0 0,0 0 0 0 0,-1 0 0 0 0,1 0 0 0 0,0 1 1 0 0,0-1-1 0 0,-1 0 0 0 0,1 0 0 0 0,0 1 0 0 0,0-1 0 0 0,0 0 0 0 0,-1 0 0 0 0,1 1 0 0 0,0-1 0 0 0,0 0 0 0 0,0 1 0 0 0,0-1 0 0 0,0 0 0 0 0,-1 1 0 0 0,1-1 1 0 0,0 0-1 0 0,0 1 0 0 0,0-1 0 0 0,0 1 0 0 0,0-1 0 0 0,0 0 0 0 0,0 1 0 0 0,5 22 20 0 0,15 21 29 0 0,-20-43-50 0 0,4 6 20 0 0,0 0 0 0 0,0-1-1 0 0,0 1 1 0 0,1-1 0 0 0,0 0 0 0 0,0 0-1 0 0,1-1 1 0 0,-1 1 0 0 0,1-1 0 0 0,0 0-1 0 0,1-1 1 0 0,-1 1 0 0 0,12 4 0 0 0,-13-7 69 0 0,0 0 0 0 0,0 0 0 0 0,0-1 0 0 0,0 0 0 0 0,1 0 0 0 0,-1 0 0 0 0,0-1 0 0 0,1 0 0 0 0,-1 0 0 0 0,0 0 0 0 0,1 0 0 0 0,-1-1 0 0 0,0 0 0 0 0,0 0 1 0 0,1 0-1 0 0,-1-1 0 0 0,0 0 0 0 0,0 0 0 0 0,0 0 0 0 0,7-5 0 0 0,47-33 141 0 0,-2-3-1 0 0,62-58 1 0 0,-13 9-11 0 0,342-261 156 0 0,-301 246-982 0 0,182-97 0 0 0,-276 174-268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14.5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37 655 3220 0 0,'-1'0'-7'0'0,"-1"-1"0"0"0,1 1 0 0 0,0 0 0 0 0,0 0-1 0 0,-1-1 1 0 0,1 1 0 0 0,0 0 0 0 0,-1 0 0 0 0,1 0 0 0 0,0 0-1 0 0,-1 1 1 0 0,1-1 0 0 0,0 0 0 0 0,-1 0 0 0 0,1 1 0 0 0,0-1-1 0 0,0 1 1 0 0,-2 0 0 0 0,2 1 2 0 0,0 0-1 0 0,0 0 1 0 0,0-1 0 0 0,0 1-1 0 0,0 0 1 0 0,1 0 0 0 0,-1 0-1 0 0,1 0 1 0 0,-1 0-1 0 0,1 0 1 0 0,0 0 0 0 0,0 0-1 0 0,0 2 1 0 0,-2 14 17 0 0,2-1 1 0 0,0 0-1 0 0,1 0 0 0 0,0 0 1 0 0,2 1-1 0 0,0-1 0 0 0,6 18 1 0 0,-7-29 17 0 0,0-1 1 0 0,0 0 0 0 0,0 0-1 0 0,1 0 1 0 0,0 0-1 0 0,0 0 1 0 0,1 0 0 0 0,-1-1-1 0 0,1 0 1 0 0,0 0-1 0 0,5 5 1 0 0,-6-7 29 0 0,1 0 0 0 0,-1 0 0 0 0,1 0 0 0 0,0 0 0 0 0,0 0 0 0 0,0-1 0 0 0,0 0 0 0 0,0 0 0 0 0,0 0 0 0 0,0 0 0 0 0,0 0 1 0 0,0-1-1 0 0,0 0 0 0 0,1 0 0 0 0,-1 0 0 0 0,0 0 0 0 0,4-2 0 0 0,6-1 89 0 0,0 0 0 0 0,-1-1 0 0 0,1-1 0 0 0,-1-1-1 0 0,0 1 1 0 0,0-2 0 0 0,17-12 0 0 0,82-65 193 0 0,-85 62-262 0 0,81-66 54 0 0,294-228 178 0 0,-274 225-182 0 0,173-94 0 0 0,-277 172-131 0 0,108-54 30 0 0,-128 66-389 0 0,-15 6-205 0 0,-18 8-1125 0 0,18-8 878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15.7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108 83 2748 0 0,'-25'6'92'0'0,"1"0"1"0"0,-34 15-1 0 0,68-14 176 0 0,8-2-24 0 0,64 3 198 0 0,0-3 0 0 0,103-7-1 0 0,-83 0-253 0 0,48 0-8 0 0,773-21 491 0 0,-192-50-133 0 0,-720 71-555 0 0,-5 2-35 0 0,0-1 0 0 0,0 0-1 0 0,-1 0 1 0 0,1 0 0 0 0,0-1 0 0 0,-1 0 0 0 0,1 0 0 0 0,6-4 0 0 0,-11 5-8 0 0,-1 1 0 0 0,0-1 1 0 0,0 1-1 0 0,1 0 0 0 0,-1-1 0 0 0,0 1 0 0 0,0-1 0 0 0,0 1 0 0 0,0 0 0 0 0,0-1 0 0 0,0 1 0 0 0,0-1 1 0 0,0 1-1 0 0,0-1 0 0 0,0 1 0 0 0,0-1 0 0 0,0 1 0 0 0,0-1 0 0 0,0 1 0 0 0,0 0 0 0 0,0-1 0 0 0,0 1 1 0 0,-1-1-1 0 0,1 1 0 0 0,0-1 0 0 0,0 1 0 0 0,0 0 0 0 0,-1-1 0 0 0,1 1 0 0 0,0 0 0 0 0,-1-1 0 0 0,1 1 1 0 0,-1-1-1 0 0,1 1 2 0 0,-3-6-661 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16.1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123 220 3800 0 0,'-59'2'-26'0'0,"45"-3"34"0"0,1 2 0 0 0,-24 2 0 0 0,761-100 2614 0 0,16 45-2070 0 0,-406 32-201 0 0,-317 19-334 0 0,377-37 174 0 0,-374 33 16 0 0,-20 5-229 0 0,0 0 0 0 0,0 0-1 0 0,1 0 1 0 0,-1 0 0 0 0,0 0-1 0 0,0 0 1 0 0,1 0 0 0 0,-1 0-1 0 0,0 0 1 0 0,0 0 0 0 0,0 0-1 0 0,1 0 1 0 0,-1 0 0 0 0,0 0-1 0 0,0 0 1 0 0,0 0 0 0 0,1-1-1 0 0,-1 1 1 0 0,0 0 0 0 0,0 0-1 0 0,0 0 1 0 0,0 0 0 0 0,1 0-1 0 0,-1-1 1 0 0,0 1 0 0 0,0 0-1 0 0,0 0 1 0 0,0 0 0 0 0,0-1-1 0 0,0 1 1 0 0,0 0 0 0 0,0 0-1 0 0,0 0 1 0 0,1-1 0 0 0,-1 1-1 0 0,0 0 1 0 0,0 0 0 0 0,0 0-1 0 0,0-1 1 0 0,0 1 0 0 0,0 0-1 0 0,0 0 1 0 0,0-1 0 0 0,0 1-1 0 0,-1 0 1 0 0,1 0 0 0 0,0 0-1 0 0,0-1 1 0 0,0 1 0 0 0,0 0-1 0 0,0 0 1 0 0,0 0 0 0 0,0-1-1 0 0,0 1 1 0 0,-1 0 0 0 0,1 0 0 0 0,0 0-1 0 0,0 0 1 0 0,0 0 0 0 0,0-1-1 0 0,0 1 1 0 0,-1 0 0 0 0,1 0-1 0 0,0 0 1 0 0,0 0 0 0 0,0 0-1 0 0,-1 0 1 0 0,-2-3-842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17.9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39 87 4248 0 0,'-17'-2'-76'0'0,"0"0"15"0"0,17 3 62 0 0,0-1 1 0 0,0 0-1 0 0,0 0 0 0 0,0 0 0 0 0,0 0 0 0 0,0 0 1 0 0,0 0-1 0 0,0 0 0 0 0,0 1 0 0 0,0-1 0 0 0,0 0 1 0 0,0 0-1 0 0,0 0 0 0 0,0 0 0 0 0,0 0 0 0 0,0 0 0 0 0,0 0 1 0 0,0 1-1 0 0,0-1 0 0 0,0 0 0 0 0,0 0 0 0 0,0 0 1 0 0,0 0-1 0 0,0 0 0 0 0,0 0 0 0 0,0 0 0 0 0,0 0 1 0 0,-1 1-1 0 0,1-1 0 0 0,0 0 0 0 0,0 0 0 0 0,0 0 1 0 0,0 0-1 0 0,0 0 0 0 0,0 0 0 0 0,0 0 0 0 0,0 0 1 0 0,0 0-1 0 0,-1 0 0 0 0,1 0 0 0 0,0 0 0 0 0,0 0 1 0 0,0 1-1 0 0,0-1 0 0 0,0 0 0 0 0,0 0 0 0 0,0 0 0 0 0,-1 0 1 0 0,1 0-1 0 0,0 0 0 0 0,0 0 0 0 0,0 0 0 0 0,0 0 1 0 0,0 0-1 0 0,0-1 0 0 0,0 1 0 0 0,-1 0 0 0 0,1 0 1 0 0,0 0-1 0 0,0 0 0 0 0,0 0 0 0 0,0 0 0 0 0,3 1 76 0 0,1 0 0 0 0,-1 0 0 0 0,1-1 0 0 0,-1 1 0 0 0,1-1-1 0 0,0 0 1 0 0,-1 0 0 0 0,1 0 0 0 0,-1 0 0 0 0,1-1 0 0 0,6-1-1 0 0,0 0 74 0 0,380-15 916 0 0,-197 14-791 0 0,301-22 839 0 0,-136 5-481 0 0,-154 18-520 0 0,-259-7-1680 0 0,19 2 182 0 0,15 5 410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19.9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90 242 2608 0 0,'-16'0'206'0'0,"0"-1"0"0"0,-1 0 0 0 0,-18-5 0 0 0,30 5-47 0 0,4 0-23 0 0,32-5 702 0 0,1160-206 937 0 0,-1085 198-1736 0 0,-311 46-3590 0 0,177-28 3075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20.2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169 214 2984 0 0,'-4'0'7'0'0,"-33"8"147"0"0,-1-2 0 0 0,-51 1 1 0 0,99-8-102 0 0,0 0 0 0 0,0-1 1 0 0,-1 0-1 0 0,20-8 1 0 0,4 0 32 0 0,666-150 983 0 0,-651 150-995 0 0,-27 5-41 0 0,33-7 69 0 0,100-9-1 0 0,-321 54 89 0 0,-124 3-647 0 0,282-35-19 0 0,3-2-179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26.7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19 763 5957 0 0,'-17'-23'-190'0'0,"16"23"72"0"0,10 15 84 0 0,16 30 99 0 0,14 20-75 0 0,-35-59 8 0 0,0-1-1 0 0,1 0 1 0 0,-1 0 0 0 0,1 0 0 0 0,0-1 0 0 0,0 0 0 0 0,1 1 0 0 0,10 5 0 0 0,-12-9 95 0 0,-1 0-1 0 0,0 0 1 0 0,1 0 0 0 0,-1-1-1 0 0,0 1 1 0 0,1-1 0 0 0,-1 0-1 0 0,0 0 1 0 0,1 0 0 0 0,-1 0-1 0 0,1-1 1 0 0,-1 1 0 0 0,0-1-1 0 0,1 0 1 0 0,-1 0 0 0 0,0 0-1 0 0,0 0 1 0 0,0-1-1 0 0,0 1 1 0 0,0-1 0 0 0,0 0-1 0 0,5-3 1 0 0,6-6 181 0 0,0-1-1 0 0,-1 0 1 0 0,13-14-1 0 0,-19 18-268 0 0,48-50 78 0 0,366-351 31 0 0,-111 169-22 0 0,-300 232-109 0 0,1 1 0 0 0,0 1 1 0 0,0 0-1 0 0,1 0 0 0 0,-1 1 1 0 0,1 0-1 0 0,0 1 0 0 0,1 1 1 0 0,14-3-1 0 0,-12 4-115 0 0,-1-2 0 0 0,0 0 0 0 0,0 0 1 0 0,0-2-1 0 0,0 0 0 0 0,-1 0 0 0 0,15-10 0 0 0,-7 3-646 0 0,-7 6-167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27.1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1 608 5885 0 0,'1'1'-13'0'0,"1"-1"0"0"0,-1 1 0 0 0,1-1 0 0 0,-1 1-1 0 0,0 0 1 0 0,1 0 0 0 0,-1-1 0 0 0,0 1 0 0 0,1 0 0 0 0,-1 0 0 0 0,0 1 0 0 0,0-1 0 0 0,0 0 0 0 0,0 0 0 0 0,0 0 0 0 0,0 1 0 0 0,0-1 0 0 0,0 0 0 0 0,0 3 0 0 0,30 41 44 0 0,-26-36-75 0 0,3 3 43 0 0,0-1 0 0 0,0 0 1 0 0,1-1-1 0 0,0 0 1 0 0,0 0-1 0 0,2-1 1 0 0,13 11-1 0 0,-19-17 39 0 0,-1-1 0 0 0,1 1 0 0 0,0-1 0 0 0,-1 0 0 0 0,1 0-1 0 0,1 0 1 0 0,-1-1 0 0 0,0 0 0 0 0,0 0 0 0 0,0 0 0 0 0,1 0-1 0 0,-1-1 1 0 0,0 0 0 0 0,0 0 0 0 0,1 0 0 0 0,-1-1-1 0 0,0 0 1 0 0,1 0 0 0 0,-1 0 0 0 0,0-1 0 0 0,8-3 0 0 0,4-3 73 0 0,0-1 0 0 0,-1-1 0 0 0,0 0 0 0 0,-1-1 0 0 0,15-13 0 0 0,68-71 148 0 0,-60 56-198 0 0,299-276 464 0 0,-269 260-882 0 0,2 2 0 0 0,3 4 0 0 0,98-51 0 0 0,-156 92-1078 0 0,-12 8 476 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29.3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140 325 1136 0 0,'-20'11'-21'0'0,"15"-9"47"0"0,2 0 61 0 0,-15 8 577 0 0,1-2 1 0 0,-33 12-1 0 0,44-18-346 0 0,3-1-241 0 0,-11 3 18 0 0,10-3 1322 0 0,18-4-1308 0 0,310-69 349 0 0,475-110 122 0 0,-684 155-576 0 0,-92 21 89 0 0,1 0 1 0 0,-1-1 0 0 0,-1-2 0 0 0,1 0 0 0 0,-1-1 0 0 0,26-17 0 0 0,-28 17-121 0 0,-17 9-31 0 0,0 0 0 0 0,0-1 0 0 0,1 1 0 0 0,-1-1-1 0 0,0 0 1 0 0,0 1 0 0 0,4-6 0 0 0,-11 7-1630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29.8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96 304 2272 0 0,'-96'24'1363'0'0,"127"-32"-732"0"0,79-22-252 0 0,142-36-21 0 0,9 7-286 0 0,359-72 135 0 0,-557 122-251 0 0,-24 4-34 0 0,47-12 0 0 0,-84 15-555 0 0,-4 2 60 0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32.4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85 347 2244 0 0,'0'0'36'0'0,"0"0"-1"0"0,0 0 1 0 0,1 0-1 0 0,-1 0 0 0 0,0 0 1 0 0,0 0-1 0 0,0 0 1 0 0,0-1-1 0 0,0 1 1 0 0,0 0-1 0 0,0 0 1 0 0,0 0-1 0 0,0 0 1 0 0,-1-1 531 0 0,1 0-532 0 0,4-2 868 0 0,-16 2-471 0 0,-65 3-309 0 0,333-22 360 0 0,18-20 37 0 0,-200 28-398 0 0,718-131 976 0 0,-394 67-840 0 0,-350 67-217 0 0,111-24-36 0 0,-151 29-7 0 0,-13 1-150 0 0,-15 2-2169 0 0,13 2 1408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32.9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87 432 4152 0 0,'-7'1'-28'0'0,"0"0"-1"0"0,0-1 1 0 0,0 0 0 0 0,1 0-1 0 0,-12-3 1 0 0,-16 0 28 0 0,47 2 9 0 0,0-1 1 0 0,-1-1-1 0 0,22-6 1 0 0,7-2 85 0 0,373-63 361 0 0,122-28 504 0 0,420-108 201 0 0,-871 195-1675 0 0,-114 25-2144 0 0,14-6 2018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38.7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 1578 4508 0 0,'-18'-34'137'0'0,"12"23"5"0"0,1 0 1 0 0,0-1 0 0 0,-5-12-1 0 0,9 20-111 0 0,0-1-1 0 0,0 0 0 0 0,1 0 1 0 0,-1 1-1 0 0,1-1 0 0 0,0 0 1 0 0,0 0-1 0 0,1 1 0 0 0,-1-1 1 0 0,1 0-1 0 0,3-7 0 0 0,3-10-33 0 0,2 2-1 0 0,0-1 1 0 0,2 1 0 0 0,17-25-1 0 0,59-73 101 0 0,-43 62-13 0 0,-3 3-42 0 0,-2-2-1 0 0,56-108 0 0 0,-93 160 1 0 0,-1-1-1 0 0,1 0 1 0 0,0 0-1 0 0,-1 0 1 0 0,0 0-1 0 0,0 0 1 0 0,0 0-1 0 0,-1 0 1 0 0,1-1-1 0 0,-1-6 1 0 0,0 10-12 0 0,-1 0 1 0 0,1 0-1 0 0,0 0 1 0 0,0 1-1 0 0,-1-1 1 0 0,1 0-1 0 0,-1 0 1 0 0,1 0 0 0 0,-1 1-1 0 0,1-1 1 0 0,-1 0-1 0 0,1 0 1 0 0,-1 1-1 0 0,1-1 1 0 0,-1 0-1 0 0,0 1 1 0 0,1-1-1 0 0,-1 1 1 0 0,0-1-1 0 0,-1 0 1 0 0,0 1 18 0 0,0-1 1 0 0,0 0-1 0 0,0 1 0 0 0,0-1 0 0 0,0 1 1 0 0,-1 0-1 0 0,1 0 0 0 0,0 0 0 0 0,0 0 1 0 0,-1 0-1 0 0,-2 1 0 0 0,-8 1-39 0 0,-1 0 1 0 0,1 1-1 0 0,0 0 1 0 0,0 2-1 0 0,0-1 1 0 0,0 1-1 0 0,1 1 1 0 0,0 1-1 0 0,0-1 0 0 0,0 2 1 0 0,-10 8-1 0 0,20-15-11 0 0,1 0 0 0 0,1 1 0 0 0,-1-1 0 0 0,0 0 0 0 0,0 0 0 0 0,0 0 0 0 0,0 1-1 0 0,1-1 1 0 0,-1 0 0 0 0,1 1 0 0 0,-1-1 0 0 0,1 1 0 0 0,0-1 0 0 0,-1 0 0 0 0,1 1-1 0 0,0-1 1 0 0,0 1 0 0 0,0-1 0 0 0,0 1 0 0 0,0-1 0 0 0,0 1 0 0 0,0-1 0 0 0,1 1-1 0 0,-1-1 1 0 0,0 0 0 0 0,1 1 0 0 0,-1-1 0 0 0,1 1 0 0 0,0-1 0 0 0,-1 0 0 0 0,1 0-1 0 0,0 1 1 0 0,0-1 0 0 0,0 0 0 0 0,0 0 0 0 0,0 0 0 0 0,2 2 0 0 0,5 5-9 0 0,0-1 0 0 0,0 0 0 0 0,16 12 0 0 0,-22-19 10 0 0,32 21 2 0 0,1-1 0 0 0,70 26 0 0 0,30 17 2 0 0,-130-60-12 0 0,1 0 1 0 0,-1 1-1 0 0,0-1 0 0 0,1 1 0 0 0,-2 0 0 0 0,1 1 0 0 0,0-1 0 0 0,-1 1 0 0 0,0 0 0 0 0,0 0 0 0 0,-1 0 1 0 0,1 0-1 0 0,-1 1 0 0 0,3 5 0 0 0,-5-6 10 0 0,0 0 1 0 0,0 0-1 0 0,0 0 0 0 0,0 0 1 0 0,-1 0-1 0 0,0 0 0 0 0,0 0 1 0 0,0 0-1 0 0,-1 0 1 0 0,1-1-1 0 0,-1 1 0 0 0,0 0 1 0 0,-1 0-1 0 0,1 0 1 0 0,-1-1-1 0 0,0 1 0 0 0,0-1 1 0 0,-4 6-1 0 0,1 0 2 0 0,0-1 0 0 0,-1 0 0 0 0,0-1 0 0 0,0 1 0 0 0,-1-1 0 0 0,-1 0 0 0 0,1-1 0 0 0,-1 0 0 0 0,0 0 0 0 0,-1-1 0 0 0,1 0 0 0 0,-1 0 0 0 0,0-1 0 0 0,-1 0 0 0 0,1 0 0 0 0,-13 3 0 0 0,21-8 5 0 0,0 0-1 0 0,1 1 1 0 0,-1-1 0 0 0,0 0 0 0 0,1 0-1 0 0,-1 0 1 0 0,0 0 0 0 0,1 0 0 0 0,-1 0-1 0 0,0 0 1 0 0,1 0 0 0 0,-1 0 0 0 0,0 0-1 0 0,1 0 1 0 0,-1 0 0 0 0,0 0-1 0 0,1 0 1 0 0,-1-1 0 0 0,1 1 0 0 0,-1 0-1 0 0,0 0 1 0 0,1-1 0 0 0,-1 1 0 0 0,1-1-1 0 0,-1 1 1 0 0,1 0 0 0 0,-1-1 0 0 0,1 1-1 0 0,-1-1 1 0 0,1 1 0 0 0,-1-1-1 0 0,1 1 1 0 0,0-1 0 0 0,-1-1 0 0 0,0 0 10 0 0,1 0 0 0 0,-1-1 0 0 0,1 1 0 0 0,0 0 0 0 0,0-1 0 0 0,0 1 1 0 0,0-1-1 0 0,0 1 0 0 0,0 0 0 0 0,2-4 0 0 0,1-7 75 0 0,1 0 0 0 0,9-20-1 0 0,34-57-49 0 0,4 2-1 0 0,71-93 0 0 0,37-60 21 0 0,-156 236-25 0 0,-1 1 8 0 0,1 1-1 0 0,-1 0 1 0 0,0-1 0 0 0,0 1 0 0 0,-1-1 0 0 0,1 1 0 0 0,-1-1 0 0 0,0 0 0 0 0,0 0 0 0 0,0 1-1 0 0,0-1 1 0 0,-1 0 0 0 0,1-8 0 0 0,-4 10 465 0 0,0 11-434 0 0,2 12-194 0 0,2-8 106 0 0,0 1 0 0 0,2-1 1 0 0,-1 1-1 0 0,2-1 0 0 0,0 0 0 0 0,0 0 0 0 0,1-1 0 0 0,1 1 0 0 0,0-1 1 0 0,1-1-1 0 0,0 1 0 0 0,0-1 0 0 0,2 0 0 0 0,9 10 0 0 0,-18-20 8 0 0,1 0-1 0 0,-1 0 1 0 0,1-1-1 0 0,-1 1 0 0 0,1 0 1 0 0,0-1-1 0 0,-1 1 1 0 0,1 0-1 0 0,0-1 1 0 0,0 1-1 0 0,-1-1 1 0 0,1 1-1 0 0,0-1 0 0 0,0 0 1 0 0,0 1-1 0 0,-1-1 1 0 0,1 0-1 0 0,0 1 1 0 0,0-1-1 0 0,0 0 0 0 0,0 0 1 0 0,0 0-1 0 0,0 0 1 0 0,0 0-1 0 0,0 0 1 0 0,0 0-1 0 0,-1 0 1 0 0,1 0-1 0 0,0 0 0 0 0,0-1 1 0 0,0 1-1 0 0,0 0 1 0 0,0 0-1 0 0,0-1 1 0 0,-1 1-1 0 0,1-1 1 0 0,0 1-1 0 0,0-1 0 0 0,-1 1 1 0 0,1-1-1 0 0,0 0 1 0 0,0 1-1 0 0,-1-1 1 0 0,1 0-1 0 0,-1 1 0 0 0,1-1 1 0 0,-1 0-1 0 0,1 0 1 0 0,-1 1-1 0 0,1-1 1 0 0,-1 0-1 0 0,0 0 1 0 0,1-1-1 0 0,2-7 8 0 0,0 0 1 0 0,-1 0-1 0 0,0 0 0 0 0,0-12 1 0 0,0 10-6 0 0,9-117-52 0 0,-1 10 79 0 0,-10 114-28 0 0,1-1 0 0 0,0 1 0 0 0,0 0 0 0 0,0 0 0 0 0,0 0 0 0 0,1 0 0 0 0,-1 0 0 0 0,1 1 0 0 0,0-1 0 0 0,0 0 0 0 0,1 1 0 0 0,4-6 0 0 0,-6 7 2 0 0,1 1 0 0 0,0 0 0 0 0,0 0 0 0 0,-1-1 0 0 0,1 1 0 0 0,0 0 0 0 0,0 1 0 0 0,0-1 0 0 0,0 0 1 0 0,0 0-1 0 0,0 1 0 0 0,0-1 0 0 0,1 1 0 0 0,-1 0 0 0 0,0 0 0 0 0,0 0 0 0 0,0 0 0 0 0,0 0 0 0 0,1 0 1 0 0,-1 0-1 0 0,0 1 0 0 0,0-1 0 0 0,0 1 0 0 0,0 0 0 0 0,0-1 0 0 0,2 2 0 0 0,10 4 11 0 0,0 1 0 0 0,0 0 0 0 0,-1 1 0 0 0,0 1-1 0 0,17 14 1 0 0,54 58 113 0 0,-57-52-91 0 0,46 37 0 0 0,-46-49-61 0 0,-26-16 32 0 0,1 0 0 0 0,-1-1 0 0 0,0 1 0 0 0,1 0 0 0 0,-1-1 0 0 0,1 1 0 0 0,-1-1 0 0 0,1 0 0 0 0,-1 1 0 0 0,1-1 0 0 0,-1 0 0 0 0,1 0 0 0 0,-1 0 0 0 0,1 0 0 0 0,-1 0 0 0 0,1 0 1 0 0,2-1-1 0 0,-4 1-4 0 0,0-1 1 0 0,1 1-1 0 0,-1-1 1 0 0,0 0 0 0 0,1 1-1 0 0,-1-1 1 0 0,0 1 0 0 0,0-1-1 0 0,0 0 1 0 0,0 1 0 0 0,0-1-1 0 0,0 1 1 0 0,0-1-1 0 0,0 0 1 0 0,0 1 0 0 0,0-1-1 0 0,0 0 1 0 0,0 1 0 0 0,0-1-1 0 0,0 0 1 0 0,-1 1-1 0 0,1-1 1 0 0,0 1 0 0 0,-1-2-1 0 0,-8-20 16 0 0,7 17-12 0 0,-62-142-81 0 0,39 94 56 0 0,2-1 0 0 0,2 0 1 0 0,-21-93-1 0 0,40 138 16 0 0,1 0 1 0 0,0 0-1 0 0,0 0 1 0 0,1 0-1 0 0,0 0 1 0 0,1-1 0 0 0,0 1-1 0 0,1 0 1 0 0,-1 0-1 0 0,7-16 1 0 0,-7 21 7 0 0,1 1 0 0 0,0-1 0 0 0,0 1 0 0 0,0-1 1 0 0,1 1-1 0 0,-1 0 0 0 0,1 0 0 0 0,-1 0 0 0 0,1 0 1 0 0,0 0-1 0 0,0 1 0 0 0,0-1 0 0 0,1 1 1 0 0,-1 0-1 0 0,1 0 0 0 0,-1 0 0 0 0,1 0 0 0 0,0 1 1 0 0,-1 0-1 0 0,1-1 0 0 0,0 1 0 0 0,0 0 0 0 0,0 1 1 0 0,0-1-1 0 0,0 1 0 0 0,7 0 0 0 0,-1 1-6 0 0,0 0-1 0 0,-1 1 0 0 0,1 0 1 0 0,-1 0-1 0 0,1 1 1 0 0,-1 1-1 0 0,0-1 0 0 0,0 1 1 0 0,-1 1-1 0 0,1 0 0 0 0,-1 0 1 0 0,0 1-1 0 0,0 0 1 0 0,13 13-1 0 0,-11-9-10 0 0,0 0-1 0 0,-1 0 1 0 0,0 1-1 0 0,-1 1 1 0 0,0-1-1 0 0,-1 1 1 0 0,0 1-1 0 0,-1-1 1 0 0,9 27-1 0 0,-15-37 15 0 0,1-1-1 0 0,0 1 1 0 0,-1 0 0 0 0,1-1-1 0 0,-1 1 1 0 0,0 0 0 0 0,0 0-1 0 0,1 0 1 0 0,-1 0-1 0 0,0-1 1 0 0,-1 1 0 0 0,1 0-1 0 0,0 0 1 0 0,0 0 0 0 0,-1-1-1 0 0,1 1 1 0 0,-1 0-1 0 0,0 0 1 0 0,1-1 0 0 0,-1 1-1 0 0,0 0 1 0 0,0-1 0 0 0,0 1-1 0 0,0-1 1 0 0,0 1-1 0 0,-2 1 1 0 0,0-2 0 0 0,1 0 1 0 0,-1 1-1 0 0,0-1 1 0 0,0 0-1 0 0,1 0 0 0 0,-1-1 1 0 0,0 1-1 0 0,0 0 0 0 0,0-1 1 0 0,0 0-1 0 0,0 0 0 0 0,0 0 1 0 0,0 0-1 0 0,0 0 1 0 0,-5-1-1 0 0,-2-1-5 0 0,1-1 1 0 0,-1 1 0 0 0,1-1-1 0 0,-1-1 1 0 0,1 0-1 0 0,0 0 1 0 0,0-1-1 0 0,1 0 1 0 0,-1-1-1 0 0,1 0 1 0 0,0 0 0 0 0,-10-11-1 0 0,5 4-13 0 0,2 0 0 0 0,-1-1 0 0 0,2 0 0 0 0,0-1 0 0 0,1 0 0 0 0,-10-21 1 0 0,18 33 13 0 0,-1-1 0 0 0,1 0 0 0 0,0 0 0 0 0,0 1 0 0 0,0-1 0 0 0,0 0 0 0 0,1 0 0 0 0,0 0 0 0 0,-1 0 0 0 0,1 0 0 0 0,1 0 0 0 0,-1 0 0 0 0,1 0 0 0 0,-1 0 0 0 0,1 0 0 0 0,0 0 0 0 0,1 1 0 0 0,-1-1 0 0 0,1 0 0 0 0,-1 1 0 0 0,1-1 1 0 0,0 1-1 0 0,0-1 0 0 0,1 1 0 0 0,-1 0 0 0 0,1 0 0 0 0,-1 0 0 0 0,1 0 0 0 0,0 1 0 0 0,0-1 0 0 0,0 1 0 0 0,1 0 0 0 0,-1-1 0 0 0,1 2 0 0 0,-1-1 0 0 0,8-3 0 0 0,-10 5-32 0 0,1 0-1 0 0,-1 0 1 0 0,1 1-1 0 0,-1-1 1 0 0,1 0 0 0 0,-1 0-1 0 0,0 1 1 0 0,1-1-1 0 0,-1 1 1 0 0,0-1-1 0 0,1 1 1 0 0,-1-1-1 0 0,0 1 1 0 0,1 0 0 0 0,-1 0-1 0 0,0 0 1 0 0,0 0-1 0 0,0 0 1 0 0,0 0-1 0 0,0 0 1 0 0,0 0 0 0 0,0 0-1 0 0,0 0 1 0 0,0 0-1 0 0,-1 1 1 0 0,1-1-1 0 0,1 2 1 0 0,-2-1-15 0 0,1-1 1 0 0,0 1-1 0 0,0-1 0 0 0,0 1 1 0 0,-1-1-1 0 0,1 1 0 0 0,-1 0 1 0 0,1-1-1 0 0,-1 1 0 0 0,0 0 1 0 0,0-1-1 0 0,0 1 0 0 0,0 0 1 0 0,0-1-1 0 0,0 1 0 0 0,0 0 1 0 0,0-1-1 0 0,-1 1 0 0 0,1 0 1 0 0,0-1-1 0 0,-1 1 0 0 0,0-1 1 0 0,-1 4-1 0 0,-8 8-109 0 0,0 1 1 0 0,-11 20-1 0 0,-7 10-180 0 0,17-28-137 0 0,0 1 0 0 0,1 0-1 0 0,1 0 1 0 0,0 1 0 0 0,-6 20 0 0 0,11-23-126 0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39.0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0 670 2664 0 0,'25'-16'93'0'0,"-2"-1"0"0"0,0 0 0 0 0,34-35 0 0 0,-13 11 71 0 0,264-248 597 0 0,-129 117-890 0 0,-108 107-195 0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50.1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15 421 4772 0 0,'-1'0'-9'0'0,"1"-1"-1"0"0,-1 1 0 0 0,1 0 1 0 0,-1-1-1 0 0,1 1 0 0 0,-1 0 0 0 0,1 0 1 0 0,-1-1-1 0 0,0 1 0 0 0,1 0 0 0 0,-1 0 1 0 0,1 0-1 0 0,-1 0 0 0 0,0 0 1 0 0,1-1-1 0 0,-1 1 0 0 0,1 0 0 0 0,-1 1 1 0 0,0-1-1 0 0,1 0 0 0 0,-1 0 0 0 0,1 0 1 0 0,-2 0-1 0 0,4 13-287 0 0,1 1 317 0 0,1 4-14 0 0,0 1 0 0 0,14 35 0 0 0,-16-47 33 0 0,1-1 1 0 0,0 1 0 0 0,0-1 0 0 0,1 0-1 0 0,0 0 1 0 0,0 0 0 0 0,0-1-1 0 0,1 0 1 0 0,0 1 0 0 0,0-2 0 0 0,7 7-1 0 0,-9-9 20 0 0,1-1-1 0 0,-1 1 0 0 0,1-1 0 0 0,-1 0 0 0 0,1 0 0 0 0,0 0 0 0 0,0-1 0 0 0,-1 1 0 0 0,1-1 0 0 0,0 0 0 0 0,0 0 0 0 0,-1 0 0 0 0,1-1 0 0 0,0 1 0 0 0,-1-1 0 0 0,1 0 1 0 0,0 0-1 0 0,-1 0 0 0 0,1-1 0 0 0,-1 1 0 0 0,1-1 0 0 0,-1 1 0 0 0,4-4 0 0 0,11-7 106 0 0,-1 1 0 0 0,-1-2 1 0 0,16-14-1 0 0,-19 15-44 0 0,164-128 535 0 0,195-117 0 0 0,-297 208-673 0 0,51-28-1523 0 0,-118 71 620 0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50.5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1 415 5741 0 0,'22'27'-329'0'0,"11"28"329"0"0,-27-42 11 0 0,1 0-1 0 0,0-1 1 0 0,1-1-1 0 0,16 20 1 0 0,-22-29-6 0 0,0-1 0 0 0,1 1 1 0 0,-1 0-1 0 0,0-1 1 0 0,1 0-1 0 0,-1 1 1 0 0,1-1-1 0 0,0 0 1 0 0,-1 0-1 0 0,1-1 0 0 0,0 1 1 0 0,0 0-1 0 0,-1-1 1 0 0,1 0-1 0 0,0 0 1 0 0,0 0-1 0 0,0 0 1 0 0,0 0-1 0 0,-1 0 0 0 0,1-1 1 0 0,0 1-1 0 0,0-1 1 0 0,-1 0-1 0 0,1 0 1 0 0,0 0-1 0 0,-1 0 1 0 0,5-3-1 0 0,8-4 45 0 0,0-1 0 0 0,-1 0-1 0 0,20-18 1 0 0,-20 15-38 0 0,513-412 141 0 0,-495 398-429 0 0,56-32-1 0 0,-69 49-279 0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22.3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11 180 2552 0 0,'-7'4'28'0'0,"7"-4"-14"0"0,0 0 0 0 0,-1 1 0 0 0,1-1 0 0 0,0 0 0 0 0,0 0 0 0 0,0 0 0 0 0,0 0 0 0 0,0 0 0 0 0,-1 0 0 0 0,1 0 0 0 0,0 0 0 0 0,0 0 0 0 0,0 0 0 0 0,0 1 0 0 0,0-1 0 0 0,0 0 0 0 0,-1 0 0 0 0,1 0 0 0 0,0 0 0 0 0,0 0 0 0 0,0 0 0 0 0,0 1 0 0 0,0-1 0 0 0,0 0 0 0 0,0 0 0 0 0,0 0 0 0 0,0 0 0 0 0,0 1 0 0 0,0-1 0 0 0,0 0 0 0 0,0 0 0 0 0,0 0 0 0 0,0 0 0 0 0,0 1 0 0 0,0-1 0 0 0,0 0 0 0 0,0 0 0 0 0,0 0 0 0 0,0 0 0 0 0,0 0 0 0 0,0 1 0 0 0,0-1 0 0 0,0 0 0 0 0,0 0 0 0 0,0 0 0 0 0,0 0 0 0 0,1 0 0 0 0,-1 1 0 0 0,0-1 0 0 0,0 0 0 0 0,0 0 0 0 0,0 0 0 0 0,0 0 0 0 0,0 0 0 0 0,1 0 0 0 0,2 4 65 0 0,2 0-61 0 0,31 3 795 0 0,-34-7-809 0 0,191 28 251 0 0,-28-19-26 0 0,172-11 1 0 0,166-36 371 0 0,-155 10-245 0 0,793-55 531 0 0,-489 30-487 0 0,-651 53-401 0 0,12-1 9 0 0,1-1 0 0 0,-1 0 0 0 0,19-5 0 0 0,-35 6-86 0 0,0 1 0 0 0,0-1 0 0 0,0 0 0 0 0,0 0 0 0 0,0 0 0 0 0,0 0 0 0 0,1-1 0 0 0,-5-2 0 0 0,-21-8-1557 0 0,13 9 789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22.9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193 301 3644 0 0,'-14'-2'-58'0'0,"-1"-1"-1"0"0,1-1 1 0 0,-15-5-1 0 0,-23-6-85 0 0,30 9 170 0 0,-24-3 817 0 0,45 9-740 0 0,72-3 449 0 0,291-24-186 0 0,-204 18-274 0 0,2080-170 1905 0 0,-1876 151-1684 0 0,-396 22-1208 0 0,30 6 137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53.1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1 126 3400 0 0,'10'57'-88'0'0,"-4"-21"156"0"0,-4-13-44 0 0,2-1 0 0 0,0 0 0 0 0,15 41 0 0 0,-19-62 27 0 0,0-1 1 0 0,1 1 0 0 0,-1 0-1 0 0,0 0 1 0 0,1-1 0 0 0,-1 1 0 0 0,0 0-1 0 0,1 0 1 0 0,-1-1 0 0 0,1 1-1 0 0,-1 0 1 0 0,1-1 0 0 0,0 1 0 0 0,-1-1-1 0 0,1 1 1 0 0,0-1 0 0 0,-1 1-1 0 0,1-1 1 0 0,0 1 0 0 0,-1-1 0 0 0,1 0-1 0 0,0 1 1 0 0,0-1 0 0 0,0 0-1 0 0,-1 0 1 0 0,2 1 0 0 0,0-2 29 0 0,-1 1 0 0 0,0 0 1 0 0,1-1-1 0 0,-1 1 0 0 0,0-1 1 0 0,1 1-1 0 0,-1-1 0 0 0,0 0 0 0 0,0 0 1 0 0,0 1-1 0 0,0-1 0 0 0,0 0 1 0 0,0 0-1 0 0,2-2 0 0 0,5-7 231 0 0,0 0 0 0 0,-1-1 0 0 0,6-11 0 0 0,-5 8-462 0 0,49-85 285 0 0,-46 76-471 0 0,2 0 1 0 0,0 0 0 0 0,1 2-1 0 0,1 0 1 0 0,1 0 0 0 0,27-25-1 0 0,-34 38-488 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4:53.5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1 166 2984 0 0,'2'1'2'0'0,"1"-1"-1"0"0,-1 1 1 0 0,1-1-1 0 0,-1 1 1 0 0,0 0 0 0 0,0 0-1 0 0,1 0 1 0 0,-1 0-1 0 0,0 0 1 0 0,0 1-1 0 0,0-1 1 0 0,0 1-1 0 0,0-1 1 0 0,0 1-1 0 0,2 3 1 0 0,-1-2 27 0 0,1 0 0 0 0,-1 0 0 0 0,1 0 0 0 0,-1-1 0 0 0,1 1 0 0 0,0-1 0 0 0,0 0 0 0 0,0 0-1 0 0,0 0 1 0 0,0-1 0 0 0,6 2 0 0 0,-1-3 96 0 0,0-1 0 0 0,-1 0-1 0 0,1 0 1 0 0,0-1 0 0 0,0 0-1 0 0,-1 0 1 0 0,1-1 0 0 0,-1 0-1 0 0,0-1 1 0 0,13-7 0 0 0,8-6 31 0 0,38-32 1 0 0,-39 28-199 0 0,-18 14 47 0 0,89-72-419 0 0,-86 66-8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03.2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22 307 3644 0 0,'-14'-10'197'0'0,"13"10"-192"0"0,1 0 1 0 0,0 0-1 0 0,0 0 1 0 0,0 0-1 0 0,-1 0 1 0 0,1 0-1 0 0,0 0 0 0 0,0 0 1 0 0,0 0-1 0 0,-1 0 1 0 0,1 0-1 0 0,0 0 1 0 0,0 0-1 0 0,-1 0 1 0 0,1 0-1 0 0,0 0 1 0 0,0 1-1 0 0,0-1 1 0 0,-1 0-1 0 0,1 0 0 0 0,0 0 1 0 0,0 0-1 0 0,0 0 1 0 0,0 0-1 0 0,-1 0 1 0 0,1 1-1 0 0,0-1 1 0 0,0 0-1 0 0,0 0 1 0 0,0 0-1 0 0,0 0 1 0 0,0 1-1 0 0,-1-1 1 0 0,1 0-1 0 0,0 0 0 0 0,0 1 1 0 0,0 2 17 0 0,0-1 1 0 0,0 1-1 0 0,0 0 1 0 0,0 0-1 0 0,0-1 0 0 0,1 1 1 0 0,-1 0-1 0 0,3 5 1 0 0,6 33 143 0 0,-8-31-169 0 0,1 0 1 0 0,1 0-1 0 0,-1 0 0 0 0,1 0 0 0 0,1 0 1 0 0,0 0-1 0 0,0-1 0 0 0,1 0 0 0 0,9 13 1 0 0,-13-21 34 0 0,0 0 0 0 0,0 0 0 0 0,0-1-1 0 0,0 1 1 0 0,0-1 0 0 0,0 1 0 0 0,0-1 0 0 0,0 1 0 0 0,0-1 0 0 0,1 1 0 0 0,-1-1 0 0 0,0 0 0 0 0,0 0 0 0 0,0 0 0 0 0,1 0 0 0 0,-1 0-1 0 0,0 0 1 0 0,0 0 0 0 0,0 0 0 0 0,0 0 0 0 0,1 0 0 0 0,-1-1 0 0 0,0 1 0 0 0,0 0 0 0 0,0-1 0 0 0,0 1 0 0 0,0-1 0 0 0,0 0 0 0 0,0 1 0 0 0,0-1-1 0 0,2-1 1 0 0,36-31 654 0 0,-27 22-707 0 0,330-285 57 0 0,-329 284-97 0 0,8-6-325 0 0,-1-1 0 0 0,-1 0 0 0 0,29-40-1 0 0,-39 44-386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03.5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1 237 3132 0 0,'1'4'9'0'0,"1"-1"1"0"0,0 1-1 0 0,0-1 0 0 0,0 0 0 0 0,0 0 0 0 0,1 1 0 0 0,4 3 1 0 0,8 13-1 0 0,-12-14-10 0 0,1 0 1 0 0,0 0-1 0 0,0 0 0 0 0,0-1 1 0 0,1 1-1 0 0,0-1 1 0 0,0-1-1 0 0,0 1 0 0 0,1-1 1 0 0,-1 1-1 0 0,1-1 0 0 0,0-1 1 0 0,9 5-1 0 0,-10-7 20 0 0,1 1 0 0 0,-1 0 0 0 0,1-1 1 0 0,0 0-1 0 0,-1-1 0 0 0,1 1 0 0 0,0-1 0 0 0,0 0 0 0 0,0 0 0 0 0,-1-1 0 0 0,1 0 0 0 0,0 0 1 0 0,-1 0-1 0 0,1-1 0 0 0,0 0 0 0 0,8-4 0 0 0,9-5 209 0 0,0-1-1 0 0,-1-2 1 0 0,34-25 0 0 0,56-59 179 0 0,-36 30-371 0 0,30-27-423 0 0,-88 77-7 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05.7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490 61 2244 0 0,'-15'-2'-5'0'0,"0"0"0"0"0,0 1 0 0 0,-1 1 0 0 0,1 1 0 0 0,0 0 0 0 0,0 0 0 0 0,0 2-1 0 0,0 0 1 0 0,-15 5 0 0 0,-33 4 54 0 0,23-4 208 0 0,-77 26 0 0 0,23-6 368 0 0,85-25-563 0 0,9 0 79 0 0,20 1 271 0 0,31-2 224 0 0,218-11-38 0 0,273-44 1 0 0,-258 10-260 0 0,153-18-753 0 0,-428 62-394 0 0,-18 3-215 0 0,-3-1 424 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06.1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161 120 3160 0 0,'-75'9'13'0'0,"-11"1"80"0"0,107-6 366 0 0,20-2-78 0 0,395-25 909 0 0,-1-26-830 0 0,-73 7-219 0 0,-336 40-259 0 0,-15 2 24 0 0,-1-1 1 0 0,1 0-1 0 0,-1-1 0 0 0,0 0 1 0 0,15-4-1 0 0,-28 7 42 0 0,0-1-1 0 0,0 1 1 0 0,0-1 0 0 0,0 0-1 0 0,1 0 1 0 0,-1 0-1 0 0,0 0 1 0 0,0 0-1 0 0,0 0 1 0 0,0-1-1 0 0,0 1 1 0 0,1-1 0 0 0,-1 0-1 0 0,0 0 1 0 0,0 0-1 0 0,-3-3 1 0 0,1 3-54 0 0,1-1 0 0 0,0 0 0 0 0,-1 1 0 0 0,1 0 0 0 0,-1 0 1 0 0,-6-1-1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07.5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66 521 3676 0 0,'-9'-1'73'0'0,"0"-1"0"0"0,1 0 1 0 0,-1 0-1 0 0,-15-6 0 0 0,18 9-21 0 0,14-2-101 0 0,15-8 292 0 0,40-8 0 0 0,-4 1-22 0 0,1634-440-869 0 0,-1655 449 156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07.9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224 434 3676 0 0,'-104'33'63'0'0,"32"-12"1"0"0,69-20-62 0 0,0 0-1 0 0,-1 0 1 0 0,1 0 0 0 0,-1 0 0 0 0,1 0 0 0 0,0 1 0 0 0,-1 0-1 0 0,1-1 1 0 0,0 1 0 0 0,0 0 0 0 0,0 1 0 0 0,1-1 0 0 0,-4 4-1 0 0,7-5-6 0 0,1-1-1 0 0,-1 1 1 0 0,1 0 0 0 0,0-1-1 0 0,-1 0 1 0 0,1 1-1 0 0,0-1 1 0 0,0 0-1 0 0,-1 0 1 0 0,1 1 0 0 0,0-2-1 0 0,2 1 1 0 0,32-4 203 0 0,1-1 1 0 0,-1-2-1 0 0,68-23 0 0 0,104-54 540 0 0,-98 38-484 0 0,786-270-140 0 0,-819 298-972 0 0,-49 11 243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12.3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78 794 4248 0 0,'-6'0'10'0'0,"1"0"0"0"0,-1 0 0 0 0,1-1 0 0 0,0 1 0 0 0,-1-1 0 0 0,1 0 0 0 0,-10-4 0 0 0,-9-2 26 0 0,36 4 218 0 0,1 0 0 0 0,-1-2 0 0 0,-1 1 0 0 0,15-8 0 0 0,8-3-154 0 0,468-149 184 0 0,-219 76-253 0 0,-51 12-28 0 0,349-111 114 0 0,51-16-1016 0 0,-576 184 313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12.6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59 503 5112 0 0,'-4'2'1'0'0,"0"0"-1"0"0,-1-1 1 0 0,1 0-1 0 0,0 1 0 0 0,-1-1 1 0 0,1-1-1 0 0,-1 1 1 0 0,1-1-1 0 0,-1 0 0 0 0,1 0 1 0 0,-6-1-1 0 0,20 0-4 0 0,1-1 0 0 0,-1-1 0 0 0,1 0 0 0 0,-1 0 0 0 0,10-5 0 0 0,26-8 53 0 0,724-186 314 0 0,136-39-1103 0 0,-791 209 111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13.3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34 490 2492 0 0,'-14'2'68'0'0,"-4"-1"185"0"0,16 1-87 0 0,8 0 8 0 0,2-2-98 0 0,0 0-1 0 0,0 0 1 0 0,0-1 0 0 0,0 0 0 0 0,0-1 0 0 0,11-2-1 0 0,4-2 48 0 0,459-110 771 0 0,-9-35-370 0 0,-406 129-467 0 0,259-94-73 0 0,-188 66-312 0 0,-61 23-85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13.5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0 368 5957 0 0,'3'0'-9'0'0,"0"1"1"0"0,1-2 0 0 0,-1 1-1 0 0,0 0 1 0 0,0-1 0 0 0,0 1 0 0 0,0-1-1 0 0,0 0 1 0 0,0 0 0 0 0,0 0 0 0 0,0 0-1 0 0,3-3 1 0 0,5 0-8 0 0,182-54-169 0 0,25-8 150 0 0,313-127-828 0 0,-439 157 241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14.7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45 318 3740 0 0,'0'-1'-2'0'0,"0"1"0"0"0,0-1 0 0 0,-1 1-1 0 0,1-1 1 0 0,0 1 0 0 0,0-1 0 0 0,0 0-1 0 0,-1 1 1 0 0,1-1 0 0 0,0 1 0 0 0,-1-1-1 0 0,1 1 1 0 0,0-1 0 0 0,-1 1 0 0 0,1 0-1 0 0,0-1 1 0 0,-1 1 0 0 0,1-1 0 0 0,-1 1-1 0 0,1 0 1 0 0,-1-1 0 0 0,1 1 0 0 0,-1 0-1 0 0,1 0 1 0 0,-1-1 0 0 0,1 1 0 0 0,-1 0-1 0 0,0 0 1 0 0,1 0 0 0 0,-1 0-1 0 0,1 0 1 0 0,-2-1 0 0 0,1 2 10 0 0,0 0 0 0 0,0-1 0 0 0,0 1 0 0 0,0 0 0 0 0,0 0 0 0 0,0 0 0 0 0,0-1 0 0 0,0 1 0 0 0,0 0 0 0 0,0 0 0 0 0,1 0 0 0 0,-1 1 0 0 0,0-1 0 0 0,0 1 0 0 0,-2 4 42 0 0,0 0 1 0 0,1 0 0 0 0,0 0-1 0 0,0 0 1 0 0,-2 12 0 0 0,4-14-15 0 0,-1 1 1 0 0,1 0 0 0 0,0 0 0 0 0,1 0-1 0 0,-1 0 1 0 0,1 0 0 0 0,0 0-1 0 0,0-1 1 0 0,1 1 0 0 0,-1 0-1 0 0,1-1 1 0 0,0 1 0 0 0,0-1 0 0 0,0 0-1 0 0,1 1 1 0 0,0-1 0 0 0,0 0-1 0 0,0-1 1 0 0,0 1 0 0 0,0 0-1 0 0,1-1 1 0 0,6 5 0 0 0,-5-5 42 0 0,0 0 1 0 0,1 0 0 0 0,0-1 0 0 0,0 0-1 0 0,0 0 1 0 0,0 0 0 0 0,0 0-1 0 0,0-1 1 0 0,0 0 0 0 0,0-1-1 0 0,0 1 1 0 0,1-1 0 0 0,-1-1-1 0 0,0 1 1 0 0,0-1 0 0 0,0 0-1 0 0,10-3 1 0 0,23-7 99 0 0,-1-2 1 0 0,-1-2-1 0 0,37-19 1 0 0,103-68-151 0 0,-125 71-4 0 0,-50 30-24 0 0,395-241-1111 0 0,-338 203 443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15.7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20 338 4180 0 0,'-1'-1'6'0'0,"1"0"-1"0"0,-1 0 0 0 0,0 0 1 0 0,0 1-1 0 0,0-1 0 0 0,0 1 1 0 0,0-1-1 0 0,0 0 0 0 0,0 1 0 0 0,0-1 1 0 0,0 1-1 0 0,0 0 0 0 0,0-1 1 0 0,0 1-1 0 0,0 0 0 0 0,-2 0 1 0 0,1 19-11 0 0,3-10 22 0 0,0 15 114 0 0,1 14 74 0 0,8 51 0 0 0,-8-79-158 0 0,0 0 0 0 0,0 0 0 0 0,2 0 0 0 0,-1-1-1 0 0,1 1 1 0 0,0-1 0 0 0,1 0 0 0 0,0 0 0 0 0,1 0 0 0 0,6 8 0 0 0,-9-15 1 0 0,-1 1 1 0 0,1-1-1 0 0,0 0 0 0 0,0 0 1 0 0,0-1-1 0 0,0 1 1 0 0,0-1-1 0 0,1 1 1 0 0,-1-1-1 0 0,0 0 0 0 0,1 0 1 0 0,-1 0-1 0 0,0-1 1 0 0,1 1-1 0 0,-1-1 0 0 0,1 0 1 0 0,-1 0-1 0 0,1 0 1 0 0,-1 0-1 0 0,1-1 1 0 0,-1 1-1 0 0,8-3 0 0 0,7-2 183 0 0,0-1-1 0 0,35-17 1 0 0,-39 17-154 0 0,104-51 259 0 0,124-81-1 0 0,98-92-391 0 0,-183 114-676 0 0,-85 59 0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17.4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9 316 5457 0 0,'-8'-3'82'0'0,"13"3"-150"0"0,21 5-99 0 0,-22-2 190 0 0,2-1 0 0 0,-1 0-1 0 0,0-1 1 0 0,0 1-1 0 0,1-1 1 0 0,-1 0-1 0 0,0 0 1 0 0,1 0 0 0 0,-1-1-1 0 0,1 0 1 0 0,-1 0-1 0 0,1-1 1 0 0,-1 1-1 0 0,1-1 1 0 0,-1 0 0 0 0,1-1-1 0 0,4-1 1 0 0,16-6 8 0 0,-1-1 0 0 0,29-15 0 0 0,-29 13-26 0 0,254-132-109 0 0,-107 53-110 0 0,-109 58-93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19.3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1 232 2104 0 0,'1'-1'-4'0'0,"1"-2"57"0"0,-1 0 0 0 0,1 1 0 0 0,1 0 0 0 0,-1-1 0 0 0,0 1 0 0 0,0 0 0 0 0,1 0 0 0 0,0 1 0 0 0,-1-1 0 0 0,1 0 0 0 0,0 1-1 0 0,-1 0 1 0 0,1-1 0 0 0,0 1 0 0 0,0 0 0 0 0,6-1 0 0 0,-4 2-40 0 0,-6 3 338 0 0,-1-2 10 0 0,5-3-318 0 0,-3 2-31 0 0,0-5 2142 0 0,-17-4-332 0 0,16 7-1789 0 0,-1 1-1 0 0,0-1 1 0 0,0 1 0 0 0,0 0-1 0 0,0-1 1 0 0,0 1-1 0 0,0 0 1 0 0,0 0 0 0 0,0 1-1 0 0,-1-1 1 0 0,1 0-1 0 0,-4 0 1 0 0,15 0-48 0 0,0-1 0 0 0,0 0 0 0 0,0 0 0 0 0,0-1 0 0 0,0 0 0 0 0,-1-1 0 0 0,12-6 0 0 0,73-43 48 0 0,-72 41-52 0 0,93-59-1396 0 0,-100 63 601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26.4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1 372 3676 0 0,'1'-7'253'0'0,"1"7"214"0"0,5 13 173 0 0,-4-7-772 0 0,29 61 142 0 0,-17-34 37 0 0,1 0 0 0 0,1-1 0 0 0,2-1 0 0 0,30 39-1 0 0,-47-68 15 0 0,0 1-1 0 0,0-1 0 0 0,1 0 0 0 0,-1 0 0 0 0,1 0 0 0 0,-1 0 0 0 0,1-1 0 0 0,0 1 0 0 0,0-1 1 0 0,-1 0-1 0 0,1 1 0 0 0,0-1 0 0 0,0 0 0 0 0,0-1 0 0 0,1 1 0 0 0,-1-1 0 0 0,0 1 0 0 0,0-1 1 0 0,0 0-1 0 0,0 0 0 0 0,0 0 0 0 0,1 0 0 0 0,-1-1 0 0 0,0 1 0 0 0,0-1 0 0 0,0 0 0 0 0,4-2 0 0 0,7-3 136 0 0,0 0-1 0 0,0-2 1 0 0,-1 0-1 0 0,19-14 1 0 0,-7 5-170 0 0,81-61 184 0 0,179-171-1 0 0,-101 82 27 0 0,-81 79-1503 0 0,-78 68 301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27.7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0 439 1288 0 0,'2'25'314'0'0,"1"-1"1"0"0,1 1-1 0 0,12 41 0 0 0,0 1-145 0 0,-16-64-168 0 0,2 5 41 0 0,-1 0 0 0 0,1 0 0 0 0,1 0 0 0 0,-1 0 0 0 0,7 11 0 0 0,-9-18-13 0 0,1 1 1 0 0,0-1 0 0 0,0 0 0 0 0,0 1-1 0 0,0-1 1 0 0,0 0 0 0 0,1 1 0 0 0,-1-1-1 0 0,0 0 1 0 0,1 0 0 0 0,-1 0 0 0 0,0 0-1 0 0,1-1 1 0 0,-1 1 0 0 0,1 0 0 0 0,0 0-1 0 0,-1-1 1 0 0,1 1 0 0 0,-1-1 0 0 0,1 0-1 0 0,0 1 1 0 0,-1-1 0 0 0,1 0 0 0 0,0 0-1 0 0,-1 0 1 0 0,1 0 0 0 0,0 0 0 0 0,0-1-1 0 0,-1 1 1 0 0,1 0 0 0 0,0-1 0 0 0,2 0-1 0 0,15-8 130 0 0,0 0 0 0 0,-1-1 0 0 0,0 0 0 0 0,-1-2 0 0 0,28-23 0 0 0,-20 15-79 0 0,261-215 116 0 0,153-111-853 0 0,-377 306-4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39.1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23 640 5284 0 0,'-17'-7'63'0'0,"17"7"-63"0"0,0 0 1 0 0,-1 0 0 0 0,1 0 0 0 0,0 0 0 0 0,0 0 0 0 0,-1 0 0 0 0,1 0 0 0 0,0 0 0 0 0,0 0 0 0 0,-1 0 0 0 0,1 0 0 0 0,0 0 0 0 0,0 0 0 0 0,0 1 0 0 0,-1-1-1 0 0,1 0 1 0 0,0 0 0 0 0,0 0 0 0 0,0 0 0 0 0,0 1 0 0 0,-1-1 0 0 0,1 0 0 0 0,0 0 0 0 0,0 0 0 0 0,0 1 0 0 0,0-1 0 0 0,0 0 0 0 0,0 0 0 0 0,0 0 0 0 0,0 1-1 0 0,-1-1 1 0 0,1 0 0 0 0,0 0 0 0 0,0 1 0 0 0,0-1 0 0 0,0 0 0 0 0,9 34-54 0 0,9 16 49 0 0,2 0-1 0 0,2-1 1 0 0,2-1-1 0 0,46 66 1 0 0,-67-109 11 0 0,0-1 0 0 0,0 0 0 0 0,1 0 0 0 0,-1 0 0 0 0,1 0 0 0 0,0-1 0 0 0,0 1 0 0 0,1-1 0 0 0,-1 0 0 0 0,1-1 0 0 0,-1 1 0 0 0,6 2 0 0 0,-7-5 26 0 0,0 1 1 0 0,0-1 0 0 0,0 1-1 0 0,-1-1 1 0 0,1 0-1 0 0,0 0 1 0 0,0-1 0 0 0,0 1-1 0 0,0 0 1 0 0,0-1 0 0 0,-1 0-1 0 0,1 1 1 0 0,0-1 0 0 0,0 0-1 0 0,-1 0 1 0 0,1-1-1 0 0,-1 1 1 0 0,1-1 0 0 0,-1 1-1 0 0,0-1 1 0 0,1 0 0 0 0,-1 0-1 0 0,3-3 1 0 0,69-70 656 0 0,109-147 1 0 0,-123 146-509 0 0,472-540-1555 0 0,-521 604 648 0 0,-3 3-128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41.9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260 118 2780 0 0,'-7'-15'3012'0'0,"6"13"-2903"0"0,1 0-1 0 0,-1 0 1 0 0,1 0-1 0 0,-1 0 1 0 0,0-1-1 0 0,0 1 1 0 0,0 0-1 0 0,0 1 1 0 0,0-1-1 0 0,0 0 1 0 0,-1 0-1 0 0,1 0 1 0 0,-1 1-1 0 0,1-1 1 0 0,-3-2-1 0 0,63 2-41 0 0,186-9-102 0 0,-111 2 129 0 0,159-31-1 0 0,-268 37-27 0 0,-22 2-70 0 0,-7 1-57 0 0,-13-1-152 0 0,-62-1-185 0 0,-130 12 0 0 0,-77 29 402 0 0,195-20 64 0 0,-121 43 0 0 0,119-33-169 0 0,92-27 190 0 0,7 0-11 0 0,22 2 39 0 0,36 3-48 0 0,-13-5-66 0 0,0-1 1 0 0,84-11 0 0 0,99-29-63 0 0,-143 18-627 0 0,-84 17 138 0 0,-5 1-241 0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45.2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53 425 3988 0 0,'-2'1'2'0'0,"0"0"0"0"0,1-1 0 0 0,-1 1 0 0 0,0 0-1 0 0,1-1 1 0 0,-1 1 0 0 0,0-1 0 0 0,1 1 0 0 0,-1-1-1 0 0,0 0 1 0 0,0 1 0 0 0,-2-1 0 0 0,2-1 19 0 0,1 1-1 0 0,-1 0 1 0 0,1 0 0 0 0,0 1-1 0 0,-1-1 1 0 0,1 0 0 0 0,-1 0-1 0 0,1 1 1 0 0,0-1-1 0 0,-1 0 1 0 0,1 1 0 0 0,0 0-1 0 0,0-1 1 0 0,-1 1 0 0 0,1 0-1 0 0,0-1 1 0 0,0 1 0 0 0,-2 2-1 0 0,5-1-14 0 0,-1 0-1 0 0,1 0 1 0 0,-1 1-1 0 0,0-1 0 0 0,1 0 1 0 0,-1 1-1 0 0,0-1 1 0 0,0 3-1 0 0,10 39 163 0 0,-5-14 53 0 0,1 0 0 0 0,2 0-1 0 0,1 0 1 0 0,1-2 0 0 0,23 42-1 0 0,-33-68-166 0 0,0 0-1 0 0,1 0 1 0 0,-1 0-1 0 0,1 0 1 0 0,-1 0-1 0 0,1-1 1 0 0,0 1-1 0 0,-1-1 1 0 0,1 1-1 0 0,0-1 1 0 0,0 0-1 0 0,0 0 1 0 0,0 0 0 0 0,0 0-1 0 0,0 0 1 0 0,1 0-1 0 0,-1 0 1 0 0,0-1-1 0 0,0 1 1 0 0,1-1-1 0 0,-1 0 1 0 0,0 1-1 0 0,1-1 1 0 0,-1 0-1 0 0,0-1 1 0 0,0 1-1 0 0,1 0 1 0 0,-1 0-1 0 0,0-1 1 0 0,1 0-1 0 0,-1 1 1 0 0,0-1-1 0 0,3-1 1 0 0,7-4 16 0 0,0-1 1 0 0,-1 0-1 0 0,1-1 1 0 0,16-15-1 0 0,-13 12-28 0 0,186-158 19 0 0,236-255 0 0 0,-407 395-229 0 0,19-22-1324 0 0,-41 38 520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45.6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13 337 3432 0 0,'-2'5'5'0'0,"0"-1"-1"0"0,0 1 0 0 0,1 0 1 0 0,-1-1-1 0 0,1 1 0 0 0,0 0 1 0 0,1 0-1 0 0,-1-1 0 0 0,1 1 1 0 0,0 0-1 0 0,0 0 0 0 0,0 0 1 0 0,1 0-1 0 0,0 0 0 0 0,0-1 1 0 0,0 1-1 0 0,0 0 0 0 0,1-1 1 0 0,0 1-1 0 0,2 4 0 0 0,-2-4 46 0 0,0 0 0 0 0,0-1 0 0 0,0 1-1 0 0,1-1 1 0 0,-1 0 0 0 0,1 0 0 0 0,0 0-1 0 0,0 0 1 0 0,1 0 0 0 0,-1-1 0 0 0,1 1-1 0 0,0-1 1 0 0,0 0 0 0 0,0 0 0 0 0,0 0-1 0 0,0-1 1 0 0,1 0 0 0 0,-1 0 0 0 0,10 4-1 0 0,-5-6 49 0 0,1 1-1 0 0,-1-2 0 0 0,0 1 0 0 0,0-1 1 0 0,1-1-1 0 0,-1 1 0 0 0,0-2 0 0 0,-1 1 1 0 0,10-4-1 0 0,77-38 442 0 0,-88 40-501 0 0,64-37 318 0 0,-2-3 0 0 0,-3-4-1 0 0,85-75 1 0 0,-119 94-207 0 0,-1-2-1 0 0,-1-1 0 0 0,32-44 1 0 0,-50 63-161 0 0,1 1 189 0 0,-13 9-668 0 0,-7 4-741 0 0,1 2 282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46.8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1 147 2188 0 0,'16'9'926'0'0,"63"0"-451"0"0,105 1 0 0 0,285-43-11 0 0,-2-32 6 0 0,-432 60-444 0 0,117-21 292 0 0,161-18 454 0 0,-299 43-971 0 0,-27 2-526 0 0,-21 3-1021 0 0,24-2 1102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47.3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250 190 3768 0 0,'-85'0'-23'0'0,"58"-1"38"0"0,1 1 1 0 0,0 1-1 0 0,-38 6 0 0 0,42 1 50 0 0,34-4 104 0 0,41-1 466 0 0,-50-2-547 0 0,54-3 148 0 0,-1-2-1 0 0,56-11 0 0 0,-24 2-179 0 0,158-16-82 0 0,529-80 725 0 0,-725 98-569 0 0,-24 5 71 0 0,0 0 0 0 0,52-2 0 0 0,-95 4 1532 0 0,7-2-4104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48.4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1 0 88 0 0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49.4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19 332 3460 0 0,'0'0'23'0'0,"-1"1"-1"0"0,0-1 0 0 0,0 0 1 0 0,1 0-1 0 0,-1 0 0 0 0,0 0 1 0 0,0 0-1 0 0,0 0 1 0 0,1 0-1 0 0,-1 0 0 0 0,0 0 1 0 0,0 0-1 0 0,1 0 0 0 0,-1 0 1 0 0,0-1-1 0 0,0 1 0 0 0,1 0 1 0 0,-1 0-1 0 0,0-1 1 0 0,1 1-1 0 0,-1-1 0 0 0,0 1 1 0 0,0-2-1 0 0,16-6 572 0 0,34-6-173 0 0,382-50-142 0 0,-279 46-168 0 0,299-37 24 0 0,744-95 369 0 0,-1185 149-508 0 0,68-13-104 0 0,-140 10-78 0 0,-524 73-2533 0 0,511-58 2681 0 0,-845 155 13 0 0,755-129 9 0 0,-78 14 88 0 0,205-40-28 0 0,35-10-9 0 0,24-6 77 0 0,24-5 62 0 0,75-9 1 0 0,-49 10-68 0 0,600-94 559 0 0,-661 101-707 0 0,28-4-486 0 0,59-3 0 0 0,-95 9 4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36.1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37 229 3584 0 0,'-16'6'-85'0'0,"-5"2"449"0"0,37-9 1067 0 0,412-59-263 0 0,-352 53-1009 0 0,263-27-72 0 0,423-50-196 0 0,-626 67 199 0 0,90-15-1514 0 0,-209 28 773 0 0,-7 0-103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36.3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126 362 3612 0 0,'-19'4'24'0'0,"-1"-1"0"0"0,0 0 0 0 0,0-2 0 0 0,-26 0 0 0 0,127-5 59 0 0,122-21-1 0 0,-111 12-27 0 0,1069-189 510 0 0,-742 112-696 0 0,-310 65-73 0 0,-46 11-130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52.2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27 5424 0 0,'2'-19'108'0'0,"-1"11"829"0"0,-3 13 659 0 0,0 7-1560 0 0,0 0 1 0 0,1-1-1 0 0,1 1 1 0 0,0 0-1 0 0,2 16 1 0 0,0 9 58 0 0,-4 49 58 0 0,-1-44-83 0 0,3 1-1 0 0,1-1 1 0 0,10 54-1 0 0,-11-92-61 0 0,1 0 1 0 0,0-1-1 0 0,0 1 0 0 0,1 0 0 0 0,-1-1 0 0 0,1 1 1 0 0,0-1-1 0 0,0 1 0 0 0,0-1 0 0 0,0 0 1 0 0,0 0-1 0 0,1 0 0 0 0,-1 0 0 0 0,1 0 1 0 0,0 0-1 0 0,0-1 0 0 0,4 3 0 0 0,-2-2 28 0 0,1 0-1 0 0,-1-1 1 0 0,1 0-1 0 0,-1 0 1 0 0,1 0-1 0 0,0-1 0 0 0,0 0 1 0 0,-1 0-1 0 0,1 0 1 0 0,8 0-1 0 0,11-3 26 0 0,0 0-1 0 0,-1-2 0 0 0,1 0 1 0 0,30-10-1 0 0,-48 12-102 0 0,24-6-18 0 0,-7 3 11 0 0,0-2 0 0 0,-1 0-1 0 0,1-1 1 0 0,-2-2 0 0 0,38-20-1 0 0,-41 13-1254 0 0,-16 7 281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52.4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1 280 6105 0 0,'0'-3'-6'0'0,"0"-1"0"0"0,1 1 1 0 0,0-1-1 0 0,0 1 1 0 0,0-1-1 0 0,0 1 1 0 0,0 0-1 0 0,1 0 0 0 0,-1-1 1 0 0,1 1-1 0 0,0 0 1 0 0,0 0-1 0 0,0 1 1 0 0,0-1-1 0 0,1 0 0 0 0,4-4 1 0 0,6-3 14 0 0,-1 0-1 0 0,22-12 1 0 0,-14 9 24 0 0,27-18-219 0 0,0 3-1 0 0,2 1 1 0 0,1 3 0 0 0,72-25-1 0 0,-107 45-458 0 0,-1 1-143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52.6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1 154 2924 0 0,'8'3'0'0'0,"4"0"4"0"0,0-6 0 0 0,5 0 56 0 0,0 0 4 0 0,1 0 68 0 0,3-1 8 0 0,2-2-20 0 0,0-1 0 0 0,2-2 20 0 0,2-2 0 0 0,2 0-72 0 0,1-4 16 0 0,1-1-80 0 0,2 0-96 0 0,1-2-84 0 0,2 1-80 0 0,-1-1-164 0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53.1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69 0 4472 0 0,'-9'1'30'0'0,"-19"3"390"0"0,27-4-401 0 0,0 1 0 0 0,1-1 0 0 0,-1 1 1 0 0,0 0-1 0 0,0-1 0 0 0,0 1 0 0 0,0 0 0 0 0,0-1 1 0 0,1 1-1 0 0,-1 0 0 0 0,0 0 0 0 0,0 0 0 0 0,1-1 1 0 0,-1 1-1 0 0,1 0 0 0 0,-1 0 0 0 0,1 0 0 0 0,-1 0 1 0 0,1 0-1 0 0,0 0 0 0 0,-1 0 0 0 0,1 0 0 0 0,0 2 0 0 0,-7 40 150 0 0,-2 80 0 0 0,9-100-2 0 0,1 0 1 0 0,1 1-1 0 0,2-1 1 0 0,0 0 0 0 0,8 25-1 0 0,-10-42-123 0 0,0 0-1 0 0,0-1 0 0 0,1 1 1 0 0,-1 0-1 0 0,1-1 0 0 0,0 0 1 0 0,1 1-1 0 0,-1-1 0 0 0,1-1 0 0 0,0 1 1 0 0,1 0-1 0 0,-1-1 0 0 0,1 0 1 0 0,-1 0-1 0 0,1 0 0 0 0,0-1 1 0 0,8 4-1 0 0,-6-4-23 0 0,0 0 0 0 0,0-1 0 0 0,1 0 0 0 0,-1 0 0 0 0,1-1 1 0 0,0 0-1 0 0,-1-1 0 0 0,1 1 0 0 0,0-1 0 0 0,-1-1 0 0 0,1 1 0 0 0,10-4 0 0 0,-2 1-29 0 0,-1-1 0 0 0,1-1-1 0 0,-1-1 1 0 0,0 0 0 0 0,-1-1-1 0 0,1-1 1 0 0,-1 0 0 0 0,-1-1 0 0 0,0 0-1 0 0,0-1 1 0 0,-1-1 0 0 0,18-18-1 0 0,-26 23 25 0 0,0-1 1 0 0,0 0-1 0 0,0 1 0 0 0,-1-1 0 0 0,0 0 0 0 0,0-1 0 0 0,-1 1 0 0 0,0 0 0 0 0,0-1 0 0 0,-1 1 1 0 0,0-1-1 0 0,0 0 0 0 0,0 1 0 0 0,-1-1 0 0 0,-1 0 0 0 0,1 1 0 0 0,-3-13 0 0 0,1 10 139 0 0,0 1 0 0 0,-1-1 0 0 0,0 1 1 0 0,0 0-1 0 0,-1 0 0 0 0,0 0 0 0 0,0 0 0 0 0,-1 1 0 0 0,0-1 0 0 0,-1 1 0 0 0,0 0 0 0 0,0 1 0 0 0,-11-10 0 0 0,17 16-138 0 0,-1 0 0 0 0,0 1 0 0 0,0-1 0 0 0,0 0 0 0 0,1 1 0 0 0,-1-1 0 0 0,0 0 0 0 0,0 1 0 0 0,0-1 0 0 0,0 1 0 0 0,0 0 0 0 0,0-1 0 0 0,0 1 0 0 0,0 0 0 0 0,0 0 0 0 0,0-1 0 0 0,-2 1 0 0 0,3 0-12 0 0,-1 1 0 0 0,1-1 0 0 0,-1 0 0 0 0,1 1 0 0 0,0-1 0 0 0,-1 0 0 0 0,1 1 0 0 0,0-1 0 0 0,-1 0-1 0 0,1 1 1 0 0,0-1 0 0 0,-1 0 0 0 0,1 1 0 0 0,0-1 0 0 0,0 1 0 0 0,-1-1 0 0 0,1 1 0 0 0,0-1 0 0 0,0 1 0 0 0,0-1 0 0 0,0 1 0 0 0,0-1 0 0 0,0 1 0 0 0,0-1 0 0 0,0 1 0 0 0,4 44-47 0 0,-3-33 39 0 0,17 90-46 0 0,55 177 1 0 0,-51-204 255 0 0,-17-44-193 0 0,-5-32-253 0 0,0 1 223 0 0,0 0 0 0 0,0 0 0 0 0,-1 0 0 0 0,1 0 0 0 0,0 0 0 0 0,0 0-1 0 0,0 0 1 0 0,0 0 0 0 0,0 0 0 0 0,0 1 0 0 0,0-1 0 0 0,0 0 0 0 0,0 0 0 0 0,-2-17-1835 0 0,1 10 708 0 0,0-1-194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53.7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744 464 3400 0 0,'2'0'1'0'0,"-1"0"0"0"0,1 1 0 0 0,0-1 0 0 0,0 0 0 0 0,0 1 0 0 0,0 0 0 0 0,-1-1 0 0 0,1 1-1 0 0,0 0 1 0 0,-1 0 0 0 0,1 0 0 0 0,1 1 0 0 0,-2-1-2 0 0,-1-1 1 0 0,1 1-1 0 0,-1-1 0 0 0,0 1 1 0 0,1-1-1 0 0,-1 1 0 0 0,0-1 0 0 0,1 1 1 0 0,-1-1-1 0 0,0 1 0 0 0,0 0 1 0 0,0-1-1 0 0,1 1 0 0 0,-1 0 1 0 0,0-1-1 0 0,0 1 0 0 0,0 0 1 0 0,0-1-1 0 0,0 1 0 0 0,0-1 0 0 0,0 1 1 0 0,-1 0-1 0 0,1-1 0 0 0,0 2 1 0 0,-2 2 6 0 0,0 0-1 0 0,-1 0 1 0 0,1 0 0 0 0,-1 0 0 0 0,0 0 0 0 0,0-1 0 0 0,0 1 0 0 0,-6 4 0 0 0,-4 2 46 0 0,0 0 0 0 0,0-1 0 0 0,-1 0 0 0 0,-1-1 0 0 0,1-1 0 0 0,-1 0 0 0 0,0-1 0 0 0,-1 0 0 0 0,1-2 0 0 0,-1 0 0 0 0,0 0 0 0 0,-18 1 0 0 0,-5-2 82 0 0,0 0 1 0 0,0-3-1 0 0,-76-8 1 0 0,78 3 216 0 0,-72-19 1 0 0,97 20-210 0 0,-1 0 1 0 0,1-1 0 0 0,0 0-1 0 0,1-1 1 0 0,-1 0 0 0 0,1-1-1 0 0,1 0 1 0 0,-1-1 0 0 0,-12-12-1 0 0,20 18-77 0 0,1-1 0 0 0,-1 0 0 0 0,1 0 0 0 0,0 0 0 0 0,0 0 0 0 0,0 0 0 0 0,0 0 0 0 0,0-1 0 0 0,1 1 0 0 0,-1-1 0 0 0,1 1 0 0 0,0-1 0 0 0,0 1 0 0 0,1-1 0 0 0,-1 0 0 0 0,1 1 0 0 0,-1-1 0 0 0,1-4 0 0 0,1 2-22 0 0,0 1 0 0 0,1 0 0 0 0,-1 0 0 0 0,1 0 0 0 0,0 0 0 0 0,0 0-1 0 0,0 0 1 0 0,1 0 0 0 0,-1 1 0 0 0,1-1 0 0 0,6-5 0 0 0,2-3-30 0 0,2 1 0 0 0,0 0 1 0 0,0 1-1 0 0,1 0 0 0 0,0 1 1 0 0,27-14-1 0 0,28-8 41 0 0,125-41-1 0 0,-15 8 67 0 0,-178 65-107 0 0,-1 0 1 0 0,1 0-1 0 0,0 0 0 0 0,-1 0 1 0 0,1 0-1 0 0,0-1 0 0 0,-1 1 1 0 0,1 0-1 0 0,-1 0 1 0 0,1-1-1 0 0,0 1 0 0 0,-1 0 1 0 0,1-1-1 0 0,-1 1 0 0 0,1-1 1 0 0,-1 1-1 0 0,1-1 1 0 0,-1 1-1 0 0,1 0 0 0 0,-1-1 1 0 0,0 0-1 0 0,1 1 0 0 0,-1-1 1 0 0,1 1-1 0 0,-1-1 1 0 0,0 0-1 0 0,0 1 0 0 0,1-1 1 0 0,-1 1-1 0 0,0-1 0 0 0,0 0 1 0 0,0 1-1 0 0,0-1 0 0 0,0 0 1 0 0,0 1-1 0 0,0-1 1 0 0,0 0-1 0 0,0 1 0 0 0,0-1 1 0 0,0 0-1 0 0,0 1 0 0 0,-1-1 1 0 0,1 0-1 0 0,0 1 1 0 0,0-1-1 0 0,-1 1 0 0 0,1-1 1 0 0,0 0-1 0 0,-1 1 0 0 0,1-1 1 0 0,-1 1-1 0 0,1-1 1 0 0,0 1-1 0 0,-1-1 0 0 0,1 1 1 0 0,-1 0-1 0 0,0-1 0 0 0,1 1 1 0 0,-1-1-1 0 0,1 1 1 0 0,-2 0-1 0 0,-6-7 105 0 0,-2 2 0 0 0,1 0 0 0 0,-13-6-1 0 0,7 4-52 0 0,-2-3 11 0 0,-1 1 0 0 0,-1 0-1 0 0,1 1 1 0 0,-39-10 0 0 0,56 18-76 0 0,0 0-1 0 0,1 0 1 0 0,-1 0-1 0 0,0 0 1 0 0,1 1-1 0 0,-1-1 1 0 0,0 0 0 0 0,1 0-1 0 0,-1 1 1 0 0,0-1-1 0 0,1 0 1 0 0,-1 1 0 0 0,1-1-1 0 0,-1 0 1 0 0,1 1-1 0 0,-1-1 1 0 0,1 1-1 0 0,-1-1 1 0 0,1 1 0 0 0,-1-1-1 0 0,1 1 1 0 0,0 0-1 0 0,-1-1 1 0 0,1 1-1 0 0,0-1 1 0 0,-1 1 0 0 0,1 0-1 0 0,0-1 1 0 0,0 1-1 0 0,0 0 1 0 0,0-1 0 0 0,-1 1-1 0 0,1 0 1 0 0,0-1-1 0 0,0 1 1 0 0,0 0-1 0 0,1-1 1 0 0,-1 1 0 0 0,0 0-1 0 0,0 0 1 0 0,4 42-86 0 0,-2-27 56 0 0,86 669-121 0 0,-80-642 170 0 0,14 45-1 0 0,-17-71-269 0 0,2 0 0 0 0,0 0 1 0 0,0-1-1 0 0,2 1 0 0 0,13 19 0 0 0,-12-28-1383 0 0,-5-4 468 0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54.5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44 124 5565 0 0,'2'-5'25'0'0,"8"-24"220"0"0,-10 28-197 0 0,0 1 0 0 0,0-1 0 0 0,0 1 0 0 0,1 0 0 0 0,-1-1 0 0 0,0 1 0 0 0,0-1 0 0 0,0 1 0 0 0,0 0 0 0 0,0-1 0 0 0,0 1 0 0 0,0-1 0 0 0,0 1 0 0 0,0-1 0 0 0,0 1 0 0 0,0-1 0 0 0,0 1 0 0 0,0 0 0 0 0,0-1 0 0 0,0 1 0 0 0,0-1 0 0 0,-1 1 0 0 0,1 0 0 0 0,0-1 0 0 0,0 1 0 0 0,0-1 0 0 0,-1 1 0 0 0,1 0 0 0 0,0-1 0 0 0,-1 1 0 0 0,1 0 0 0 0,0-1 0 0 0,-1 1 0 0 0,1 0 0 0 0,0 0 0 0 0,-1-1 0 0 0,1 1 0 0 0,0 0 0 0 0,-1 0 0 0 0,1 0 0 0 0,-1 0 0 0 0,1-1 0 0 0,0 1 0 0 0,-1 0 0 0 0,1 0 0 0 0,-1 0 0 0 0,1 0 0 0 0,-1 0 0 0 0,1 0 0 0 0,0 0 0 0 0,-2 0 0 0 0,1 1-11 0 0,0-1-1 0 0,0 1 0 0 0,0 0 0 0 0,0 0 0 0 0,0 0 0 0 0,0-1 1 0 0,0 1-1 0 0,0 0 0 0 0,0 0 0 0 0,1 0 0 0 0,-1 1 0 0 0,0-1 1 0 0,0 0-1 0 0,1 0 0 0 0,-1 0 0 0 0,1 0 0 0 0,-1 3 0 0 0,-9 25-119 0 0,9-24 113 0 0,-4 14-18 0 0,0 1 0 0 0,2 0 0 0 0,0 0 0 0 0,1 0-1 0 0,2 0 1 0 0,0 0 0 0 0,1 0 0 0 0,5 31 0 0 0,-4-41-3 0 0,0-1 0 0 0,1 0 0 0 0,0 1 0 0 0,1-1 0 0 0,0-1 1 0 0,0 1-1 0 0,1-1 0 0 0,10 15 0 0 0,-10-18 1 0 0,-1 0 0 0 0,1 0 0 0 0,0 0 0 0 0,1-1 0 0 0,-1 1 0 0 0,1-2 0 0 0,0 1 0 0 0,0 0 0 0 0,0-1 0 0 0,0 0 0 0 0,1-1 0 0 0,-1 1 0 0 0,11 1 0 0 0,-8-3 0 0 0,0 0 1 0 0,0-1-1 0 0,0 0 1 0 0,0 0 0 0 0,0-1-1 0 0,0 0 1 0 0,-1-1 0 0 0,1 0-1 0 0,0 0 1 0 0,-1-1 0 0 0,1 0-1 0 0,-1-1 1 0 0,0 0 0 0 0,15-9-1 0 0,-11 6 12 0 0,-1 0 1 0 0,0-1-1 0 0,0-1 0 0 0,-1 0 0 0 0,0 0 1 0 0,-1-1-1 0 0,0 0 0 0 0,0-1 0 0 0,9-15 1 0 0,-13 15 24 0 0,-1 0 1 0 0,1 0 0 0 0,-2 0-1 0 0,0-1 1 0 0,0 1 0 0 0,-1-1 0 0 0,0 0-1 0 0,-1 0 1 0 0,-1 0 0 0 0,0 0-1 0 0,0 0 1 0 0,-3-14 0 0 0,0 7 100 0 0,0 0-1 0 0,-2 0 1 0 0,0 1 0 0 0,-1 0 0 0 0,-1 0-1 0 0,0 0 1 0 0,-11-16 0 0 0,2 13 378 0 0,11 24-307 0 0,6 14-259 0 0,18 78-220 0 0,4-1 0 0 0,4-1 0 0 0,47 106 0 0 0,-72-195 178 0 0,24 54-1009 0 0,-24-54 800 0 0,1 0-1 0 0,-1-1 1 0 0,1 1-1 0 0,0 0 1 0 0,-1-1-1 0 0,2 0 1 0 0,-1 0-1 0 0,0 0 1 0 0,1 0 0 0 0,-1 0-1 0 0,7 3 1 0 0,0-1-950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55.1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1 210 4540 0 0,'2'-3'50'0'0,"0"-1"-1"0"0,1 0 0 0 0,-1 1 0 0 0,1-1 0 0 0,0 1 1 0 0,0 0-1 0 0,0 0 0 0 0,0 0 0 0 0,1 0 0 0 0,-1 1 1 0 0,1-1-1 0 0,0 1 0 0 0,0 0 0 0 0,0 0 0 0 0,0 1 1 0 0,0-1-1 0 0,0 1 0 0 0,0-1 0 0 0,0 1 0 0 0,0 1 1 0 0,1-1-1 0 0,-1 1 0 0 0,0-1 0 0 0,6 1 0 0 0,-5 1-12 0 0,0 0 0 0 0,-1 0 0 0 0,1 0-1 0 0,0 1 1 0 0,-1 0 0 0 0,1 0 0 0 0,-1 0-1 0 0,1 0 1 0 0,-1 1 0 0 0,0-1 0 0 0,0 1-1 0 0,0 0 1 0 0,0 0 0 0 0,-1 1-1 0 0,1-1 1 0 0,-1 1 0 0 0,0 0 0 0 0,0-1-1 0 0,0 2 1 0 0,-1-1 0 0 0,4 6 0 0 0,-2 0-35 0 0,1 1-1 0 0,-2-1 1 0 0,1 1 0 0 0,-2-1 0 0 0,1 1 0 0 0,-1 0 0 0 0,-1 0 0 0 0,0 16 0 0 0,0-22 6 0 0,-1 0 1 0 0,0 0-1 0 0,-1 0 1 0 0,0 0 0 0 0,1 0-1 0 0,-2 0 1 0 0,1 0-1 0 0,0 0 1 0 0,-1 0-1 0 0,0 0 1 0 0,0-1-1 0 0,-1 1 1 0 0,1-1-1 0 0,-1 1 1 0 0,0-1 0 0 0,0 0-1 0 0,0 0 1 0 0,-1 0-1 0 0,1-1 1 0 0,-5 4-1 0 0,8-6 0 0 0,0-1 0 0 0,-1 0 0 0 0,1 0 0 0 0,0 0 0 0 0,0 1 0 0 0,-1-1 0 0 0,1 0 0 0 0,0 0 0 0 0,0 0 0 0 0,-1 0 0 0 0,1 0 0 0 0,0 0 0 0 0,-1 1 0 0 0,1-1 0 0 0,0 0 0 0 0,0 0 0 0 0,-1 0 0 0 0,1 0 0 0 0,0 0 0 0 0,-1 0 1 0 0,1 0-1 0 0,0 0 0 0 0,-1 0 0 0 0,1 0 0 0 0,0-1 0 0 0,0 1 0 0 0,-1 0 0 0 0,1 0 0 0 0,0 0 0 0 0,-1 0 0 0 0,1 0 0 0 0,0 0 0 0 0,0-1 0 0 0,-1 1 0 0 0,1 0 0 0 0,0 0 0 0 0,0 0 0 0 0,0-1 0 0 0,-1 1 0 0 0,1 0 0 0 0,0 0 0 0 0,0-1 0 0 0,-4-17 193 0 0,5-22 69 0 0,-1 39-251 0 0,3-25 68 0 0,2 1-1 0 0,0 0 1 0 0,1 0-1 0 0,1 1 1 0 0,2 0-1 0 0,0 0 1 0 0,2 1-1 0 0,0 0 1 0 0,2 0 0 0 0,27-36-1 0 0,-37 55-68 0 0,0 0-1 0 0,1 1 1 0 0,-1-1-1 0 0,1 1 1 0 0,0 0-1 0 0,0-1 1 0 0,0 2-1 0 0,0-1 1 0 0,0 1-1 0 0,1-1 1 0 0,-1 1-1 0 0,1 0 1 0 0,-1 1-1 0 0,1-1 1 0 0,0 1-1 0 0,0 0 1 0 0,0 0-1 0 0,0 0 1 0 0,0 1-1 0 0,9 0 1 0 0,-9 1-6 0 0,0 0 1 0 0,0 0 0 0 0,0 0 0 0 0,0 1 0 0 0,0 0 0 0 0,0 0-1 0 0,0 1 1 0 0,0-1 0 0 0,-1 1 0 0 0,1 0 0 0 0,-1 0 0 0 0,0 0-1 0 0,0 1 1 0 0,0-1 0 0 0,0 1 0 0 0,-1 0 0 0 0,0 0 0 0 0,1 1-1 0 0,2 6 1 0 0,5 9-4 0 0,-2 2 0 0 0,0-1 0 0 0,-1 1 0 0 0,-1 1 0 0 0,-2-1 0 0 0,0 1 0 0 0,3 42 0 0 0,-4-29-59 0 0,2 0 0 0 0,13 41-1 0 0,-19-76 31 0 0,0 0 0 0 0,0 0 0 0 0,0 0 0 0 0,1 0 0 0 0,-1 0 0 0 0,0 0 0 0 0,1 0 0 0 0,-1 0 0 0 0,1 0 0 0 0,-1 0 0 0 0,1 0 0 0 0,-1 0 0 0 0,1 0 0 0 0,0 0 0 0 0,0 0 0 0 0,-1-1 0 0 0,1 1 0 0 0,0 0 0 0 0,0 0 0 0 0,0-1 0 0 0,0 1 0 0 0,0-1 0 0 0,0 1 0 0 0,0-1 0 0 0,0 1 0 0 0,0-1 0 0 0,0 1 0 0 0,0-1 0 0 0,0 0 0 0 0,0 0 0 0 0,0 1 0 0 0,0-1 0 0 0,0 0 0 0 0,0 0 0 0 0,0 0 0 0 0,0 0 0 0 0,1 0 0 0 0,-1-1 0 0 0,0 1 0 0 0,0 0 0 0 0,0 0 0 0 0,0-1 0 0 0,0 1 0 0 0,0-1 0 0 0,2 0 0 0 0,5-4-256 0 0,-1-1 0 0 0,1 1 0 0 0,-1-1-1 0 0,12-13 1 0 0,0 1-31 0 0,16-12-118 0 0,0-1-1 0 0,55-67 0 0 0,-78 83 525 0 0,-1 0 1 0 0,-1 0-1 0 0,0-1 1 0 0,-1-1-1 0 0,0 1 1 0 0,-2-1-1 0 0,0-1 1 0 0,-1 1-1 0 0,-1-1 0 0 0,4-20 1 0 0,-9 8 803 0 0,0 29-801 0 0,0 0 1 0 0,0 0 0 0 0,0-1-1 0 0,0 1 1 0 0,-1 0-1 0 0,1 0 1 0 0,0-1-1 0 0,-1 1 1 0 0,1 0 0 0 0,-1 0-1 0 0,1 0 1 0 0,-1 0-1 0 0,0 0 1 0 0,1 0-1 0 0,-1 0 1 0 0,0 0 0 0 0,0 0-1 0 0,0 0 1 0 0,0 0-1 0 0,-2-1 1 0 0,3 2-74 0 0,-1 0 0 0 0,1 0 0 0 0,-1 0 0 0 0,1 0 0 0 0,-1 1 0 0 0,1-1 0 0 0,0 0 0 0 0,-1 0 0 0 0,1 1 1 0 0,-1-1-1 0 0,1 0 0 0 0,0 1 0 0 0,-1-1 0 0 0,1 0 0 0 0,0 1 0 0 0,-1-1 0 0 0,1 0 0 0 0,0 1 0 0 0,0-1 0 0 0,-1 1 0 0 0,1-1 0 0 0,0 1 0 0 0,0-1 0 0 0,0 1 0 0 0,0-1 1 0 0,-1 0-1 0 0,1 1 0 0 0,0-1 0 0 0,0 1 0 0 0,0-1 0 0 0,0 1 0 0 0,0-1 0 0 0,0 1 0 0 0,0-1 0 0 0,0 1 0 0 0,1 0 0 0 0,-2 22-103 0 0,8 41 41 0 0,2 0 0 0 0,32 112 0 0 0,-33-147-40 0 0,-6-22 6 0 0,20 62-244 0 0,-21-65 162 0 0,1 0 0 0 0,-1 0 0 0 0,1-1 0 0 0,0 1-1 0 0,1-1 1 0 0,-1 1 0 0 0,0-1 0 0 0,1 0 0 0 0,0 0 0 0 0,0 0 0 0 0,0 0 0 0 0,0-1 0 0 0,0 1 0 0 0,6 3 0 0 0,2-3-800 0 0,-1-5-201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55.3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 48 5957 0 0,'-7'-12'-20'0'0,"0"3"20"0"0,4 1-24 0 0,3-1 28 0 0,0 4-28 0 0,-2 3 12 0 0,2 1 16 0 0,0 0-32 0 0,2 1 84 0 0,0 0-124 0 0,0 0-92 0 0,0 1-28 0 0,1 0-101 0 0,-1 1-123 0 0,4 3-132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55.8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1 733 3836 0 0,'3'2'4'0'0,"-1"-1"-1"0"0,1 0 0 0 0,0 0 1 0 0,0-1-1 0 0,0 1 1 0 0,0-1-1 0 0,0 1 0 0 0,0-1 1 0 0,0 0-1 0 0,0 0 0 0 0,0 0 1 0 0,0-1-1 0 0,0 1 1 0 0,0-1-1 0 0,0 1 0 0 0,3-2 1 0 0,10-1 30 0 0,95-14 582 0 0,0-5 0 0 0,-2-4 1 0 0,125-48-1 0 0,308-149 1315 0 0,-19 6-1422 0 0,-386 172-566 0 0,-65 23-1442 0 0,119-53-1 0 0,-170 63 507 0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56.3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0 405 4508 0 0,'0'0'-81'0'0,"2"0"34"0"0,28-2 32 0 0,0-2 0 0 0,0-1 0 0 0,-1-2 0 0 0,46-16 0 0 0,7-1 16 0 0,661-187 2028 0 0,-526 146-1611 0 0,-130 44-429 0 0,-50 13-611 0 0,54-19 0 0 0,-86 23 106 0 0,-3 0-154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57.9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0 274 4276 0 0,'16'30'654'0'0,"14"47"-284"0"0,3-1-1 0 0,74 121 0 0 0,-105-195-337 0 0,-1 1 0 0 0,1-1-1 0 0,-1 1 1 0 0,1-1 0 0 0,0 0 0 0 0,0 0 0 0 0,0 0 0 0 0,0 0 0 0 0,0 0 0 0 0,0 0-1 0 0,1-1 1 0 0,-1 1 0 0 0,1-1 0 0 0,-1 1 0 0 0,1-1 0 0 0,0 0 0 0 0,-1 0 0 0 0,1 0-1 0 0,0 0 1 0 0,4 0 0 0 0,-2-2 50 0 0,-1 1 0 0 0,0-1 0 0 0,1 0 0 0 0,-1 0-1 0 0,0-1 1 0 0,1 1 0 0 0,-1-1 0 0 0,0 0 0 0 0,0 0 0 0 0,-1-1 0 0 0,1 1 0 0 0,6-6-1 0 0,26-20 285 0 0,-1-2 0 0 0,57-65-1 0 0,51-81 219 0 0,19-23-356 0 0,-128 165-191 0 0,-18 18-149 0 0,-1 0 1 0 0,23-29 0 0 0,-38 44 102 0 0,1 1-111 0 0,-1-1 1 0 0,1 0 0 0 0,-1 0 0 0 0,1 0-1 0 0,0 0 1 0 0,-1 0 0 0 0,0 0 0 0 0,1 0-1 0 0,-1 0 1 0 0,0 0 0 0 0,1 0 0 0 0,-1 0 0 0 0,0 0-1 0 0,0 0 1 0 0,0 0 0 0 0,0 0 0 0 0,0-2-1 0 0,-4-2-1034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5:58.3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1 222 5352 0 0,'1'2'-33'0'0,"1"0"0"0"0,-1 0-1 0 0,0 0 1 0 0,0 0 0 0 0,0 0-1 0 0,0 0 1 0 0,0 0-1 0 0,0 1 1 0 0,0-1 0 0 0,-1 0-1 0 0,1 0 1 0 0,-1 4 0 0 0,7 39 147 0 0,-5-29-153 0 0,6 43 66 0 0,3-1 0 0 0,2-1 0 0 0,28 79 0 0 0,-39-131-12 0 0,0-1-1 0 0,-1 0 0 0 0,2 0 0 0 0,-1 0 1 0 0,0-1-1 0 0,1 1 0 0 0,-1 0 0 0 0,1-1 1 0 0,0 0-1 0 0,0 1 0 0 0,1-1 0 0 0,-1-1 0 0 0,7 6 1 0 0,-7-7 12 0 0,0 0-1 0 0,0 0 1 0 0,0 0 0 0 0,0 0 0 0 0,0-1 0 0 0,1 1 0 0 0,-1-1 0 0 0,0 0 0 0 0,0 0 0 0 0,0 0 0 0 0,0 0-1 0 0,1-1 1 0 0,-1 1 0 0 0,0-1 0 0 0,0 0 0 0 0,0 0 0 0 0,0 0 0 0 0,0 0 0 0 0,0 0 0 0 0,3-2 0 0 0,28-15 253 0 0,-1-1 1 0 0,51-38 0 0 0,55-59 320 0 0,-13 12-200 0 0,161-110-9 0 0,-280 209-537 0 0,0 0-1 0 0,0-1 1 0 0,0-1 0 0 0,-1 1-1 0 0,0-1 1 0 0,0 0-1 0 0,0 0 1 0 0,-1-1-1 0 0,0 1 1 0 0,-1-1-1 0 0,1 0 1 0 0,-2-1-1 0 0,1 1 1 0 0,-1-1-1 0 0,2-10 1 0 0,-3-1-739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6:13.5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366 141 2244 0 0,'-62'10'667'0'0,"1"2"1"0"0,0 2-1 0 0,-84 33 0 0 0,137-44-636 0 0,-4 1-31 0 0,-5 2 308 0 0,36-3 210 0 0,86-2-85 0 0,174-23 1 0 0,104-40-409 0 0,-251 38 70 0 0,450-88 218 0 0,-573 111-308 0 0,-6 1 2 0 0,0 0 0 0 0,1-1 0 0 0,-1 1 0 0 0,0-1 1 0 0,0 1-1 0 0,0-1 0 0 0,0 0 0 0 0,0 0 0 0 0,0-1 0 0 0,0 1 0 0 0,0-1 0 0 0,4-2 0 0 0,-12 0-820 0 0,-1 3-993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6:14.6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123 355 1704 0 0,'-26'9'277'0'0,"1"0"-1"0"0,-36 7 1 0 0,51-11 261 0 0,20-1-233 0 0,21 0 155 0 0,711-66 470 0 0,-505 33-849 0 0,1318-184 1668 0 0,-1467 197-1589 0 0,455-60 134 0 0,-502 70-261 0 0,-62 8-199 0 0,15-3-755 0 0,2 0 100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6:15.8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55 311 1864 0 0,'-5'0'-2'0'0,"0"0"-1"0"0,0 0 1 0 0,0 1-1 0 0,0 0 1 0 0,0 0-1 0 0,0 1 0 0 0,0-1 1 0 0,0 1-1 0 0,-4 3 1 0 0,30-1 507 0 0,79-6 21 0 0,0-4 0 0 0,106-21 0 0 0,-80 10-299 0 0,1280-130 1015 0 0,-1220 130-1161 0 0,463-52 251 0 0,-510 55 191 0 0,-139 14-509 0 0,0 0 0 0 0,0 0 0 0 0,0 0 0 0 0,0 0 0 0 0,0 0 0 0 0,-1 0 0 0 0,1 0 1 0 0,0 0-1 0 0,0 0 0 0 0,0 0 0 0 0,0-1 0 0 0,0 1 0 0 0,0 0 0 0 0,0 0 1 0 0,0 0-1 0 0,0 0 0 0 0,0 0 0 0 0,-1 0 0 0 0,1 0 0 0 0,0 0 0 0 0,0 0 0 0 0,0-1 1 0 0,0 1-1 0 0,0 0 0 0 0,0 0 0 0 0,0 0 0 0 0,0 0 0 0 0,0 0 0 0 0,0 0 1 0 0,0 0-1 0 0,0-1 0 0 0,0 1 0 0 0,0 0 0 0 0,0 0 0 0 0,0 0 0 0 0,0 0 0 0 0,0 0 1 0 0,0 0-1 0 0,0 0 0 0 0,0 0 0 0 0,0-1 0 0 0,0 1 0 0 0,0 0 0 0 0,1 0 0 0 0,-1 0 1 0 0,0 0-1 0 0,0 0 0 0 0,0 0 0 0 0,0 0 0 0 0,0 0 0 0 0,0 0 0 0 0,0-1 1 0 0,0 1-1 0 0,0 0 0 0 0,0 0 0 0 0,1 0 0 0 0,-1 0 0 0 0,0 0 0 0 0,-14-3 643 0 0,12 3-740 0 0,1 0 0 0 0,-1 0 0 0 0,0 0 0 0 0,0-1 0 0 0,1 1 0 0 0,-1 0 0 0 0,0-1 0 0 0,0 0 0 0 0,1 1 0 0 0,-1-1 0 0 0,1 0 0 0 0,-1 0 0 0 0,1 0 0 0 0,-1 0 0 0 0,1 0 0 0 0,-1 0 0 0 0,1 0 0 0 0,0 0 0 0 0,0-1 0 0 0,0 1 0 0 0,-2-2 0 0 0,4 1-872 0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6:17.1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432 131 2552 0 0,'-9'1'40'0'0,"17"1"406"0"0,20 1 374 0 0,203-25-280 0 0,612-32-538 0 0,-766 50-38 0 0,-36 3 1 0 0,56-10 1 0 0,-148-10-62 0 0,34 15 106 0 0,0 1 1 0 0,-25-5-1 0 0,35 9-16 0 0,0 0 0 0 0,0 1 0 0 0,-1 0 0 0 0,1 0 0 0 0,0 1 0 0 0,0 0 0 0 0,0 0 0 0 0,-14 5 0 0 0,-25 7 15 0 0,-1-2 1 0 0,-52 6 0 0 0,-99 3-184 0 0,157-17 78 0 0,-530 16-230 0 0,146-10 739 0 0,346-5-471 0 0,47-2 243 0 0,28-2 124 0 0,11 0 205 0 0,318-31-138 0 0,5 1-386 0 0,-6 9 35 0 0,83-3-269 0 0,-401 24 216 0 0,109 0-1410 0 0,-102 2 769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6:32.5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13 209 3928 0 0,'-9'-16'-41'0'0,"6"15"5"0"0,3 11 19 0 0,36 155 170 0 0,-31-148-128 0 0,1-1-1 0 0,0 1 1 0 0,1-1-1 0 0,1-1 1 0 0,0 1-1 0 0,1-2 1 0 0,19 24-1 0 0,-26-35 33 0 0,1 0 1 0 0,-1 0-1 0 0,1 0 0 0 0,0 0 1 0 0,0-1-1 0 0,1 0 0 0 0,-1 1 1 0 0,0-1-1 0 0,1 0 0 0 0,-1-1 1 0 0,1 1-1 0 0,0-1 0 0 0,-1 1 1 0 0,1-1-1 0 0,0 0 0 0 0,0-1 1 0 0,5 2-1 0 0,-3-3 59 0 0,-1 1 0 0 0,1-1 1 0 0,0 0-1 0 0,0 0 0 0 0,-1-1 0 0 0,1 1 0 0 0,-1-1 0 0 0,1-1 0 0 0,-1 1 0 0 0,0-1 0 0 0,6-3 1 0 0,91-62 290 0 0,-3-5 0 0 0,112-105 1 0 0,3-2-242 0 0,-208 175-243 0 0,-3 4-17 0 0,-1-1-1 0 0,1 0 1 0 0,-1 1-1 0 0,1-1 1 0 0,-1 0-1 0 0,0 0 1 0 0,0-1-1 0 0,0 1 1 0 0,0 0-1 0 0,2-4 1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6:32.9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0 450 1864 0 0,'4'7'40'0'0,"0"0"0"0"0,1 0 0 0 0,-1-1 0 0 0,1 1 0 0 0,1-1 1 0 0,-1 0-1 0 0,1-1 0 0 0,0 0 0 0 0,1 0 0 0 0,-1 0 0 0 0,1 0 0 0 0,0-1 0 0 0,0 0 0 0 0,0-1 0 0 0,0 0 0 0 0,1 0 0 0 0,12 3 0 0 0,-10-4 83 0 0,0-1 0 0 0,0 0 0 0 0,0-1 0 0 0,0 0 0 0 0,0 0 0 0 0,0-1 0 0 0,0 0-1 0 0,0-1 1 0 0,0-1 0 0 0,0 1 0 0 0,-1-1 0 0 0,1-1 0 0 0,15-7 0 0 0,19-13 282 0 0,-2-2-1 0 0,0-1 1 0 0,42-38 0 0 0,107-109 592 0 0,-51 44-902 0 0,-76 70-711 0 0,-52 46-12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6:28.3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2 937 4840 0 0,'-1'-20'68'0'0,"1"13"429"0"0,7 11-109 0 0,2 2-412 0 0,49 33 88 0 0,0-1-98 0 0,-1 2 1 0 0,-2 3-1 0 0,57 58 1 0 0,-108-97 64 0 0,0 0 0 0 0,0 0 1 0 0,0-1-1 0 0,0 1 1 0 0,1-1-1 0 0,-1 0 1 0 0,1 0-1 0 0,0-1 0 0 0,0 1 1 0 0,0-1-1 0 0,0 0 1 0 0,0 0-1 0 0,0-1 1 0 0,1 0-1 0 0,-1 1 0 0 0,1-2 1 0 0,-1 1-1 0 0,9-1 1 0 0,-4-1 103 0 0,-1 0-1 0 0,0-1 1 0 0,0-1 0 0 0,0 1 0 0 0,0-1 0 0 0,0-1-1 0 0,-1 0 1 0 0,0 0 0 0 0,1-1 0 0 0,9-7 0 0 0,30-23 302 0 0,-1-2 0 0 0,79-79 1 0 0,67-103 285 0 0,310-440-245 0 0,-432 563-694 0 0,-70 94 152 0 0,6-10-444 0 0,-6 12 478 0 0,-1 0 0 0 0,0 0 0 0 0,0 0 0 0 0,0-1 0 0 0,0 1 0 0 0,0 0 0 0 0,0 0 0 0 0,0 0-1 0 0,0 0 1 0 0,0-1 0 0 0,0 1 0 0 0,1 0 0 0 0,-1 0 0 0 0,0 0 0 0 0,0-1 0 0 0,0 1-1 0 0,0 0 1 0 0,0 0 0 0 0,0 0 0 0 0,0 0 0 0 0,0-1 0 0 0,-1 1 0 0 0,1 0 0 0 0,0 0-1 0 0,0 0 1 0 0,0-1 0 0 0,0 1 0 0 0,0 0 0 0 0,0 0 0 0 0,0 0 0 0 0,0 0 0 0 0,0-1 0 0 0,0 1-1 0 0,-1 0 1 0 0,1 0 0 0 0,0 0 0 0 0,0 0 0 0 0,0 0 0 0 0,0 0 0 0 0,0 0 0 0 0,-1-1-1 0 0,1 1 1 0 0,0 0 0 0 0,0 0 0 0 0,0 0 0 0 0,-1 0 0 0 0,1 0 0 0 0,0 0 0 0 0,0 0-1 0 0,0 0 1 0 0,0 0 0 0 0,-1 0 0 0 0,1 0 0 0 0,0 0 0 0 0,0 0 0 0 0,0 0 0 0 0,-1 0-1 0 0,1 0 1 0 0,-10 2-1232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6:28.7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13 379 2808 0 0,'-3'10'3'0'0,"0"-1"-1"0"0,1 1 0 0 0,0-1 1 0 0,1 1-1 0 0,0 0 0 0 0,0 18 1 0 0,9 64-5 0 0,-3-44-27 0 0,12 104-56 0 0,-12-124 98 0 0,1 0 1 0 0,2 0 0 0 0,14 35 0 0 0,-21-58 23 0 0,2 0 0 0 0,-1 0-1 0 0,0 0 1 0 0,1-1 0 0 0,0 0 0 0 0,0 1-1 0 0,0-1 1 0 0,1 0 0 0 0,-1 0 0 0 0,9 6-1 0 0,-10-9 9 0 0,-1 0-1 0 0,1 0 0 0 0,0-1 0 0 0,0 1 0 0 0,0 0 1 0 0,0-1-1 0 0,0 1 0 0 0,0-1 0 0 0,0 0 0 0 0,0 1 1 0 0,1-1-1 0 0,-1 0 0 0 0,0 0 0 0 0,0 0 0 0 0,0-1 1 0 0,0 1-1 0 0,0 0 0 0 0,0-1 0 0 0,0 0 0 0 0,0 1 1 0 0,0-1-1 0 0,0 0 0 0 0,0 0 0 0 0,0 0 0 0 0,-1 0 1 0 0,1 0-1 0 0,0 0 0 0 0,-1-1 0 0 0,4-2 0 0 0,12-13 268 0 0,-1 0-1 0 0,-1-1 0 0 0,0-1 1 0 0,19-33-1 0 0,-8 13-35 0 0,111-165 820 0 0,62-88 145 0 0,22 17-676 0 0,-210 260-655 0 0,-11 15 40 0 0,-1 0-1 0 0,1 0 0 0 0,-1-1 0 0 0,1 1 0 0 0,-1 0 0 0 0,1 0 0 0 0,-1 0 0 0 0,1 0 1 0 0,-1 0-1 0 0,1-1 0 0 0,-1 1 0 0 0,1 0 0 0 0,-1 0 0 0 0,1 0 0 0 0,-1 0 0 0 0,0 1 1 0 0,1-1-1 0 0,-1 0 0 0 0,1 0 0 0 0,-1 0 0 0 0,1 0 0 0 0,-1 0 0 0 0,1 1 0 0 0,0-1 1 0 0,-1 0-1 0 0,1 0 0 0 0,-1 1 0 0 0,0 0 0 0 0,-10 2-904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6:30.0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198 1499 4248 0 0,'-36'-17'-52'0'0,"-75"-26"0"0"0,108 42 95 0 0,0 1 0 0 0,0-2 0 0 0,1 1 0 0 0,-1 0 0 0 0,1 0 0 0 0,-1-1 0 0 0,1 0-1 0 0,-1 1 1 0 0,1-1 0 0 0,0 0 0 0 0,0 0 0 0 0,0 0 0 0 0,0 0 0 0 0,0-1 0 0 0,0 1 0 0 0,1-1-1 0 0,-1 1 1 0 0,-1-4 0 0 0,2 2 35 0 0,0 0 0 0 0,-1-1-1 0 0,2 1 1 0 0,-1 0 0 0 0,0-1-1 0 0,1 1 1 0 0,0-1 0 0 0,0 1-1 0 0,0-1 1 0 0,2-7-1 0 0,2-7 51 0 0,1 0 0 0 0,1 1-1 0 0,1 0 1 0 0,13-24-1 0 0,-2 4-16 0 0,3 0 0 0 0,45-63 0 0 0,-55 87-100 0 0,1 0 0 0 0,0 0-1 0 0,1 1 1 0 0,1 1 0 0 0,0 0-1 0 0,0 1 1 0 0,1 0 0 0 0,1 1 0 0 0,19-9-1 0 0,-32 17-8 0 0,0 1 0 0 0,0 0-1 0 0,0 0 1 0 0,1 0-1 0 0,-1 0 1 0 0,0 0 0 0 0,1 1-1 0 0,-1-1 1 0 0,0 1 0 0 0,1 0-1 0 0,-1 0 1 0 0,0 0-1 0 0,1 1 1 0 0,-1-1 0 0 0,0 1-1 0 0,1 0 1 0 0,-1 0 0 0 0,5 2-1 0 0,-3-1 2 0 0,-1 1-1 0 0,0 0 1 0 0,0 0-1 0 0,0 0 0 0 0,-1 0 1 0 0,1 1-1 0 0,-1-1 1 0 0,1 1-1 0 0,-1 0 1 0 0,0 0-1 0 0,3 6 1 0 0,3 9-2 0 0,0 1 1 0 0,-2-1-1 0 0,0 1 1 0 0,7 36-1 0 0,-6-16 4 0 0,1 49 1 0 0,-6-63-17 0 0,-3-26 12 0 0,0-1-1 0 0,0 1 0 0 0,0-1 1 0 0,1 1-1 0 0,-1-1 0 0 0,0 1 0 0 0,0-1 1 0 0,1 1-1 0 0,-1 0 0 0 0,0-1 1 0 0,0 1-1 0 0,1 0 0 0 0,-1-1 1 0 0,1 1-1 0 0,-1 0 0 0 0,0-1 1 0 0,1 1-1 0 0,-1 0 0 0 0,1 0 0 0 0,-1-1 1 0 0,1 1-1 0 0,-1 0 0 0 0,0 0 1 0 0,1 0-1 0 0,-1 0 0 0 0,1-1 1 0 0,-1 1-1 0 0,1 0 0 0 0,-1 0 1 0 0,1 0-1 0 0,-1 0 0 0 0,1 0 0 0 0,-1 0 1 0 0,1 1-1 0 0,-1-1 0 0 0,1 0 1 0 0,-1 0-1 0 0,1 0 0 0 0,-1 0 1 0 0,1 0-1 0 0,-1 1 0 0 0,1-1 1 0 0,-1 0-1 0 0,0 1 0 0 0,1-1 0 0 0,-1 0 1 0 0,0 0-1 0 0,1 1 0 0 0,-1-1 1 0 0,1 1-1 0 0,-1-1 0 0 0,0 0 1 0 0,0 1-1 0 0,1-1 0 0 0,-1 1 1 0 0,0-1-1 0 0,0 1 0 0 0,0-1 0 0 0,1 0 1 0 0,-1 1-1 0 0,0-1 0 0 0,0 1 1 0 0,0-1-1 0 0,0 2 0 0 0,1-16 19 0 0,1 1 0 0 0,5-24-1 0 0,0 3-123 0 0,25-185 250 0 0,-28 186-144 0 0,1-1 0 0 0,11-36 1 0 0,39 112-89 0 0,19 13 125 0 0,74 59-70 0 0,-128-96 27 0 0,-1 0-1 0 0,-1 2 1 0 0,-1 0 0 0 0,29 44 0 0 0,-45-63 13 0 0,0 1-1 0 0,0-1 1 0 0,0 1 0 0 0,0 0-1 0 0,-1-1 1 0 0,1 1 0 0 0,0 0-1 0 0,-1 0 1 0 0,0-1 0 0 0,1 1-1 0 0,-1 0 1 0 0,0 0 0 0 0,0 2-1 0 0,0-4 0 0 0,0 1-1 0 0,0-1 0 0 0,0 1 1 0 0,0-1-1 0 0,0 0 0 0 0,-1 1 0 0 0,1-1 1 0 0,0 0-1 0 0,0 1 0 0 0,0-1 1 0 0,-1 1-1 0 0,1-1 0 0 0,0 0 0 0 0,-1 0 1 0 0,1 1-1 0 0,0-1 0 0 0,-1 0 1 0 0,1 1-1 0 0,0-1 0 0 0,-1 0 0 0 0,1 0 1 0 0,0 0-1 0 0,-1 1 0 0 0,1-1 1 0 0,-1 0-1 0 0,1 0 0 0 0,0 0 0 0 0,-1 0 1 0 0,1 0-1 0 0,-1 0 0 0 0,1 0 0 0 0,-1 0 1 0 0,-1 0 1 0 0,0-1 1 0 0,0 1 0 0 0,0-1-1 0 0,0 1 1 0 0,0-1 0 0 0,0 0-1 0 0,0 0 1 0 0,0 0 0 0 0,0 0-1 0 0,1 0 1 0 0,-1-1 0 0 0,0 1-1 0 0,1 0 1 0 0,-1-1 0 0 0,1 1-1 0 0,0-1 1 0 0,-1 0 0 0 0,1 1-1 0 0,0-1 1 0 0,0 0 0 0 0,-1-3-1 0 0,-10-18 10 0 0,2-1 0 0 0,0-1 0 0 0,2 1 0 0 0,1-1-1 0 0,1-1 1 0 0,1 0 0 0 0,1 1 0 0 0,2-1-1 0 0,0 0 1 0 0,2-1 0 0 0,0 1 0 0 0,2 0 0 0 0,1 0-1 0 0,1 0 1 0 0,14-45 0 0 0,-17 68-16 0 0,-1 0 0 0 0,1 1 0 0 0,0-1 0 0 0,0 0 0 0 0,1 0 0 0 0,-1 1 0 0 0,1-1 0 0 0,-1 1 0 0 0,1-1 0 0 0,0 1 0 0 0,0 0 0 0 0,0 0 0 0 0,0 0 0 0 0,0 0 0 0 0,0 0 0 0 0,0 0 0 0 0,1 0 0 0 0,-1 1 0 0 0,5-3 0 0 0,-4 4-5 0 0,0-1 0 0 0,0 1-1 0 0,-1 0 1 0 0,1 0 0 0 0,0 0-1 0 0,0 0 1 0 0,0 0-1 0 0,0 1 1 0 0,0-1 0 0 0,0 1-1 0 0,-1 0 1 0 0,1 0-1 0 0,0 0 1 0 0,-1 0 0 0 0,1 0-1 0 0,0 1 1 0 0,-1-1-1 0 0,0 1 1 0 0,4 3 0 0 0,6 4 9 0 0,-1 1 1 0 0,-1 0 0 0 0,11 12-1 0 0,-14-13 1 0 0,0-1 0 0 0,1 0-1 0 0,0 0 1 0 0,0-1 0 0 0,1 0-1 0 0,16 10 1 0 0,-8-13-47 0 0,-17-4 41 0 0,1 0 0 0 0,-1 0-1 0 0,0 0 1 0 0,1-1-1 0 0,-1 1 1 0 0,0 0 0 0 0,1 0-1 0 0,-1 0 1 0 0,0 0-1 0 0,0-1 1 0 0,1 1 0 0 0,-1 0-1 0 0,0 0 1 0 0,0-1-1 0 0,1 1 1 0 0,-1 0 0 0 0,0-1-1 0 0,0 1 1 0 0,0 0 0 0 0,1 0-1 0 0,-1-1 1 0 0,0 1-1 0 0,0 0 1 0 0,0-1 0 0 0,0 1-1 0 0,0 0 1 0 0,0-1-1 0 0,-5-31 74 0 0,2 17-80 0 0,-52-294 114 0 0,54 303-119 0 0,1 0 0 0 0,0-1-1 0 0,0 1 1 0 0,0 0-1 0 0,1 0 1 0 0,-1-1 0 0 0,1 1-1 0 0,1 0 1 0 0,-1 0-1 0 0,1 0 1 0 0,3-6-1 0 0,-4 11 9 0 0,0-1-1 0 0,-1 1 0 0 0,1-1 0 0 0,0 1 0 0 0,0 0 0 0 0,0-1 0 0 0,0 1 0 0 0,1 0 0 0 0,-1 0 0 0 0,0 0 0 0 0,0 0 0 0 0,1 0 0 0 0,-1 0 0 0 0,1 0 0 0 0,-1 0 1 0 0,1 0-1 0 0,-1 1 0 0 0,2-2 0 0 0,0 2 6 0 0,-1 0 1 0 0,0 0-1 0 0,0 0 0 0 0,0 0 1 0 0,0 1-1 0 0,0-1 1 0 0,0 0-1 0 0,0 1 0 0 0,0 0 1 0 0,0-1-1 0 0,0 1 1 0 0,0 0-1 0 0,0 0 0 0 0,0 0 1 0 0,0 0-1 0 0,-1 0 1 0 0,1 1-1 0 0,2 1 0 0 0,61 52-30 0 0,-46-37 33 0 0,0-1-1 0 0,2-1 1 0 0,-1-1-1 0 0,2-1 1 0 0,26 13-1 0 0,-47-26 3 0 0,0-1 0 0 0,0 1 0 0 0,-1-1 0 0 0,1 1 0 0 0,0-1 0 0 0,0 0 0 0 0,0 1 0 0 0,0-1 0 0 0,0 0 0 0 0,0 0 0 0 0,0 0 0 0 0,0 1 0 0 0,1-1 0 0 0,-1 0 0 0 0,0 0 0 0 0,0-1 0 0 0,0 1 0 0 0,0 0-1 0 0,0 0 1 0 0,0 0 0 0 0,1-1 0 0 0,-2 0-4 0 0,1 0 0 0 0,-1 1-1 0 0,0-1 1 0 0,1 0-1 0 0,-1 1 1 0 0,0-1-1 0 0,0 0 1 0 0,1 1 0 0 0,-1-1-1 0 0,0 0 1 0 0,0 0-1 0 0,0 1 1 0 0,0-1-1 0 0,0 0 1 0 0,0 1-1 0 0,0-1 1 0 0,-1 0 0 0 0,1 0-1 0 0,0 1 1 0 0,0-1-1 0 0,0 0 1 0 0,-1 0-1 0 0,-23-47-11 0 0,21 43 7 0 0,-71-107 181 0 0,50 79-195 0 0,1-2 0 0 0,1 0 0 0 0,2-2 1 0 0,-19-51-1 0 0,37 83 7 0 0,0 0 1 0 0,1-1-1 0 0,0 1 1 0 0,1-1-1 0 0,-1 1 0 0 0,1-1 1 0 0,0 1-1 0 0,0-1 1 0 0,1 1-1 0 0,-1-1 1 0 0,4-9-1 0 0,-4 14 4 0 0,0-1 0 0 0,1 1-1 0 0,0 0 1 0 0,-1-1 0 0 0,1 1-1 0 0,0 0 1 0 0,0-1 0 0 0,0 1 0 0 0,0 0-1 0 0,0 0 1 0 0,0 0 0 0 0,0 0 0 0 0,0 0-1 0 0,0 0 1 0 0,0 0 0 0 0,1 0 0 0 0,-1 0-1 0 0,2-1 1 0 0,-1 2 1 0 0,0 0 0 0 0,1-1 0 0 0,-1 1-1 0 0,0 0 1 0 0,0 0 0 0 0,0 0 0 0 0,0 0 0 0 0,0 0 0 0 0,0 1 0 0 0,0-1-1 0 0,0 1 1 0 0,0-1 0 0 0,0 1 0 0 0,0 0 0 0 0,0 0 0 0 0,0 0 0 0 0,2 1-1 0 0,9 6 4 0 0,-1 0-1 0 0,0 0 1 0 0,-1 2-1 0 0,0-1 0 0 0,-1 1 1 0 0,0 1-1 0 0,0 0 1 0 0,-1 0-1 0 0,0 1 1 0 0,-1 0-1 0 0,-1 1 0 0 0,0 0 1 0 0,10 26-1 0 0,-13-29-78 0 0,0 0 0 0 0,-1 0 0 0 0,0 1 0 0 0,-1-1 0 0 0,0 1 0 0 0,0 0 0 0 0,-1-1-1 0 0,-1 1 1 0 0,0 0 0 0 0,-1 0 0 0 0,1 0 0 0 0,-2-1 0 0 0,0 1 0 0 0,0 0 0 0 0,-1-1 0 0 0,0 0 0 0 0,-1 0-1 0 0,0 0 1 0 0,-8 13 0 0 0,-7 5-656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6:47.2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9 286 3280 0 0,'-9'-2'3'0'0,"12"4"-29"0"0,15 18 153 0 0,5 26 258 0 0,41 76-8 0 0,-55-106-356 0 0,1-2 0 0 0,0 1 0 0 0,2-2 0 0 0,-1 1 0 0 0,23 18 0 0 0,-32-30 38 0 0,0 0 1 0 0,0-1 0 0 0,1 1-1 0 0,-1 0 1 0 0,1-1 0 0 0,-1 0-1 0 0,1 0 1 0 0,0 0-1 0 0,-1 0 1 0 0,1 0 0 0 0,0 0-1 0 0,0-1 1 0 0,-1 1 0 0 0,1-1-1 0 0,0 0 1 0 0,0 1 0 0 0,0-1-1 0 0,0-1 1 0 0,0 1 0 0 0,-1 0-1 0 0,1-1 1 0 0,0 0-1 0 0,0 1 1 0 0,-1-1 0 0 0,1 0-1 0 0,0 0 1 0 0,-1-1 0 0 0,1 1-1 0 0,-1 0 1 0 0,1-1 0 0 0,-1 0-1 0 0,3-2 1 0 0,7-7 240 0 0,0 0 0 0 0,-1-1 0 0 0,-1 0 0 0 0,16-24 1 0 0,-4 6-464 0 0,132-182 370 0 0,-16 21-1287 0 0,-104 141-813 0 0,-27 37 1033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6:47.6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0 443 4608 0 0,'9'-9'-9'0'0,"-9"9"6"0"0,0-1-1 0 0,1 1 1 0 0,-1-1-1 0 0,0 1 1 0 0,1-1-1 0 0,-1 1 1 0 0,1 0-1 0 0,-1-1 1 0 0,0 1 0 0 0,1 0-1 0 0,-1-1 1 0 0,1 1-1 0 0,-1 0 1 0 0,1-1-1 0 0,-1 1 1 0 0,1 0-1 0 0,-1 0 1 0 0,1 0-1 0 0,-1-1 1 0 0,1 1-1 0 0,0 0 1 0 0,0 0 0 0 0,18 15-53 0 0,-1 2 104 0 0,1 0-1 0 0,1-1 1 0 0,32 19-1 0 0,-46-31-32 0 0,0-1 0 0 0,0 0 0 0 0,1 0 0 0 0,-1-1 0 0 0,1 0-1 0 0,0 0 1 0 0,0 0 0 0 0,0-1 0 0 0,0 0 0 0 0,0 0 0 0 0,0-1 0 0 0,0 0 0 0 0,0 0 0 0 0,0 0 0 0 0,0-1 0 0 0,-1-1 0 0 0,11-2-1 0 0,5-4 112 0 0,-2-1-1 0 0,1-1 1 0 0,-1-1 0 0 0,-1-1-1 0 0,0 0 1 0 0,21-19-1 0 0,98-98 98 0 0,-132 123-216 0 0,71-77 5 0 0,94-132 0 0 0,-171 215-53 0 0,1-1-1 0 0,-1 1 1 0 0,1-1-1 0 0,-1 1 1 0 0,0-1 0 0 0,1 1-1 0 0,-1-1 1 0 0,0 1-1 0 0,1-1 1 0 0,-1 0-1 0 0,0 1 1 0 0,1-1-1 0 0,-1 1 1 0 0,0-1-1 0 0,0 0 1 0 0,0 1 0 0 0,0-1-1 0 0,0 0 1 0 0,0 0-1 0 0,0 1 1 0 0,0-1-1 0 0,0 0 1 0 0,0 1-1 0 0,0-1 1 0 0,0 0-1 0 0,-1 0 1 0 0,1 1-45 0 0,-1 0 0 0 0,1 0-1 0 0,-1 0 1 0 0,1 0 0 0 0,-1 0 0 0 0,1 0-1 0 0,-1 0 1 0 0,1 0 0 0 0,-1 0 0 0 0,0 0-1 0 0,1 0 1 0 0,-1 0 0 0 0,1 0 0 0 0,-1 0 0 0 0,1 1-1 0 0,-1-1 1 0 0,1 0 0 0 0,-1 1 0 0 0,1-1-1 0 0,0 0 1 0 0,-1 0 0 0 0,1 1 0 0 0,-1-1-1 0 0,1 1 1 0 0,0-1 0 0 0,-1 0 0 0 0,1 1 0 0 0,0-1-1 0 0,-1 1 1 0 0,1 0 0 0 0,-3 3-417 0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26:51.3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0 412 8600,'2658'-316'0,"-2923"220"0,530 192 0,-500 59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6:53.8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32 274 2780 0 0,'-4'0'49'0'0,"-24"5"2024"0"0,50-5-1984 0 0,-1-1 0 0 0,0 0 1 0 0,0-2-1 0 0,32-7 0 0 0,17-2-53 0 0,839-99 1687 0 0,412-6-165 0 0,-1292 116-1540 0 0,-10 0 28 0 0,-1 0 0 0 0,1 0 0 0 0,0-2 0 0 0,-1 0 0 0 0,22-7 0 0 0,-33 7-20 0 0,-10 3 419 0 0,-10 0-2222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6:58.2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64 2244 0 0,'11'7'35'0'0,"-10"-7"-24"0"0,0 1 0 0 0,0 0 0 0 0,1-1 0 0 0,-1 1 0 0 0,0 0 0 0 0,0-1 0 0 0,0 1 0 0 0,0 0 0 0 0,-1 0 0 0 0,1 0 0 0 0,0 0 0 0 0,0 0 0 0 0,0 0 0 0 0,-1 0 0 0 0,1 0 0 0 0,-1 0 0 0 0,1 1 0 0 0,-1-1 0 0 0,1 0 0 0 0,-1 0 0 0 0,1 0 0 0 0,-1 1 0 0 0,0-1 0 0 0,0 0 0 0 0,0 0 0 0 0,0 1 0 0 0,0 1 0 0 0,2 8 41 0 0,1-1-1 0 0,-1 0 1 0 0,2 0 0 0 0,-1 0 0 0 0,2 0-1 0 0,-1-1 1 0 0,1 0 0 0 0,1 0 0 0 0,-1 0-1 0 0,2 0 1 0 0,-1-1 0 0 0,1 0-1 0 0,8 7 1 0 0,-8-8 60 0 0,0-1 0 0 0,0-1-1 0 0,1 1 1 0 0,-1-1 0 0 0,1-1 0 0 0,0 1-1 0 0,1-1 1 0 0,-1-1 0 0 0,1 0 0 0 0,-1 0-1 0 0,1 0 1 0 0,0-1 0 0 0,0-1 0 0 0,0 1-1 0 0,11-1 1 0 0,19-2 95 0 0,0-3 0 0 0,0-1 0 0 0,74-19-1 0 0,109-51-216 0 0,134-91-554 0 0,-310 144 60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04.8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16 121 2024 0 0,'-15'3'1878'0'0,"33"-4"-1557"0"0,0-1 0 0 0,0-1 0 0 0,0-1-1 0 0,18-6 1 0 0,33-6-364 0 0,371-26 77 0 0,4 36 197 0 0,-405 6-202 0 0,70 3-65 0 0,76-2 29 0 0,-157-3 44 0 0,1-1 0 0 0,-1-1 0 0 0,0-1 0 0 0,36-12 0 0 0,-44 5-946 0 0,-22 13 343 0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05.8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3040 0 0,'0'0'-5'0'0,"20"4"-4"0"0,-32-2 98 0 0,12-2-89 0 0,0 0 0 0 0,0 0 0 0 0,0 0-1 0 0,0 0 1 0 0,0 0 0 0 0,0 0 0 0 0,0 1 0 0 0,0-1 0 0 0,0 0 0 0 0,0 0 0 0 0,0 0 0 0 0,0 0-1 0 0,1 0 1 0 0,-1 0 0 0 0,0 0 0 0 0,0 0 0 0 0,0 0 0 0 0,0 0 0 0 0,0 1 0 0 0,0-1 0 0 0,0 0-1 0 0,0 0 1 0 0,0 0 0 0 0,0 0 0 0 0,-1 0 0 0 0,1 0 0 0 0,0 0 0 0 0,0 0 0 0 0,0 0 0 0 0,0 1-1 0 0,0-1 1 0 0,0 0 0 0 0,0 0 0 0 0,0 0 0 0 0,0 0 0 0 0,0 0 0 0 0,0 0 0 0 0,0 0 0 0 0,0 0-1 0 0,0 0 1 0 0,0 0 0 0 0,0 0 0 0 0,-1 0 0 0 0,1 0 0 0 0,0 0 0 0 0,0 1 0 0 0,4-1-238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09.5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1 247 1492 0 0,'5'4'233'0'0,"0"0"0"0"0,1-1 1 0 0,0 0-1 0 0,-1 0 0 0 0,13 4 0 0 0,-2-5-33 0 0,0 0 0 0 0,1-1 1 0 0,-1-1-1 0 0,1-1 0 0 0,-1 0 0 0 0,19-4 1 0 0,5 0 2 0 0,1362-209 2009 0 0,-1379 210-2200 0 0,140-33 224 0 0,-218 29-1954 0 0,45 8 900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10.4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44 269 4212 0 0,'-44'-6'169'0'0,"85"6"9"0"0,42-4 329 0 0,127-23-1 0 0,-80 8-323 0 0,372-50 113 0 0,-4-31-244 0 0,-340 64-753 0 0,-126 29 107 0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10.7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98 316 4020 0 0,'-41'9'25'0'0,"31"-7"3"0"0,-1 0 0 0 0,0 1-1 0 0,-13 6 1 0 0,108-20 208 0 0,1281-276 839 0 0,-1202 252-1782 0 0,-135 27 231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12.0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1 610 5320 0 0,'12'-2'-17'0'0,"-12"2"18"0"0,1 0 0 0 0,-1 0 0 0 0,1 0 1 0 0,-1 0-1 0 0,1 0 0 0 0,-1 0 1 0 0,1 0-1 0 0,-1 0 0 0 0,1 0 0 0 0,-1 0 1 0 0,1 0-1 0 0,-1 0 0 0 0,1 0 0 0 0,-1 0 1 0 0,1 0-1 0 0,-1 0 0 0 0,1 1 1 0 0,-1-1-1 0 0,0 0 0 0 0,1 0 0 0 0,-1 1 1 0 0,1-1-1 0 0,-1 0 0 0 0,0 1 0 0 0,1-1 1 0 0,-1 0-1 0 0,0 1 0 0 0,1-1 1 0 0,-1 1-1 0 0,0-1 0 0 0,1 0 0 0 0,-1 1 1 0 0,0-1-1 0 0,0 1 0 0 0,1 0 0 0 0,10 12 62 0 0,2 0-1 0 0,-1-1 0 0 0,2 0 0 0 0,-1-1 0 0 0,2-1 0 0 0,16 10 1 0 0,-19-13 14 0 0,2 3 4 0 0,2-1 1 0 0,0-1 0 0 0,0 0-1 0 0,0-2 1 0 0,1 1 0 0 0,0-2-1 0 0,0 0 1 0 0,0-2-1 0 0,1 1 1 0 0,-1-2 0 0 0,1 0-1 0 0,0-2 1 0 0,-1 1 0 0 0,1-2-1 0 0,0-1 1 0 0,-1 0 0 0 0,1-1-1 0 0,-1-1 1 0 0,0 0 0 0 0,0-2-1 0 0,0 0 1 0 0,0 0 0 0 0,-1-2-1 0 0,-1 0 1 0 0,1-1 0 0 0,20-15-1 0 0,21-24 172 0 0,98-107-1 0 0,32-73 51 0 0,-132 158-430 0 0,63-107 1 0 0,-117 175 68 0 0,0 1-6 0 0,-1 1 0 0 0,1-1 0 0 0,-1 0 0 0 0,1 1 0 0 0,-1-1 0 0 0,0 1 0 0 0,1-1 0 0 0,-1 0 0 0 0,0 1 0 0 0,1-1 0 0 0,-1 1 0 0 0,0-1 0 0 0,0 0 0 0 0,0 0 0 0 0,0 1 0 0 0,0-1 0 0 0,0 0 0 0 0,0 1 0 0 0,0-1 0 0 0,0 0 0 0 0,0 1 0 0 0,0-1 0 0 0,0 0 0 0 0,0 1 0 0 0,0-1 0 0 0,-1-1 0 0 0,-4 1-901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12.3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18 492 4472 0 0,'0'-1'0'0'0,"0"1"0"0"0,0 0 0 0 0,0-1 0 0 0,0 1 0 0 0,0 0 0 0 0,0-1 0 0 0,-1 1 0 0 0,1 0 0 0 0,0 0 0 0 0,0-1 0 0 0,0 1 0 0 0,0 0 0 0 0,0 0-1 0 0,-1-1 1 0 0,1 1 0 0 0,0 0 0 0 0,0 0 0 0 0,0-1 0 0 0,-1 1 0 0 0,1 0 0 0 0,0 0 0 0 0,0 0 0 0 0,-1-1 0 0 0,1 1 0 0 0,0 0 0 0 0,-1 0 0 0 0,1 0 0 0 0,0 0 0 0 0,0 0-1 0 0,-1 0 1 0 0,1 0 0 0 0,0 0 0 0 0,-1 0 0 0 0,1 0 0 0 0,0 0 0 0 0,0 0 0 0 0,-1 0 0 0 0,1 0 0 0 0,0 0 0 0 0,-1 0 0 0 0,1 0 0 0 0,0 0 0 0 0,-1 0 0 0 0,1 0-1 0 0,0 0 1 0 0,0 0 0 0 0,-1 1 0 0 0,1-1 0 0 0,0 0 0 0 0,0 0 0 0 0,-1 0 0 0 0,1 0 0 0 0,0 1 0 0 0,0-1 0 0 0,-1 0 0 0 0,1 0 0 0 0,0 1 0 0 0,0-1 0 0 0,0 0-1 0 0,-1 1 1 0 0,1 0 1 0 0,-1 1-1 0 0,0-1 0 0 0,1 0 1 0 0,0 1-1 0 0,-1-1 0 0 0,1 0 0 0 0,0 1 1 0 0,-1-1-1 0 0,1 1 0 0 0,0-1 1 0 0,0 1-1 0 0,0-1 0 0 0,1 2 0 0 0,1 9 23 0 0,1-1-1 0 0,0 0 1 0 0,1 0-1 0 0,0 0 1 0 0,0-1-1 0 0,2 1 1 0 0,-1-1-1 0 0,14 18 1 0 0,-16-24-11 0 0,0 0 0 0 0,1-1 0 0 0,-1 1 0 0 0,1-1 0 0 0,0 0 0 0 0,-1 0 0 0 0,1-1 0 0 0,1 1 0 0 0,-1-1 0 0 0,0 0 0 0 0,1 0 0 0 0,-1 0 0 0 0,1-1 0 0 0,-1 1 0 0 0,1-1 0 0 0,0 0 0 0 0,-1 0 0 0 0,1-1 0 0 0,0 1 0 0 0,0-1 0 0 0,-1 0 0 0 0,1-1-1 0 0,0 1 1 0 0,5-2 0 0 0,8-2 130 0 0,-1-2 0 0 0,0 0 0 0 0,0 0-1 0 0,-1-2 1 0 0,0 0 0 0 0,0 0-1 0 0,21-17 1 0 0,97-87 600 0 0,-103 85-616 0 0,265-256 388 0 0,-162 151-1689 0 0,-93 91 329 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24.6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49 388 2896 0 0,'1'-1'13'0'0,"0"1"-1"0"0,-1 0 0 0 0,1-1 0 0 0,-1 1 1 0 0,1-1-1 0 0,0 1 0 0 0,-1-1 1 0 0,1 1-1 0 0,-1-1 0 0 0,1 1 0 0 0,-1-1 1 0 0,1 0-1 0 0,-1 1 0 0 0,0-1 1 0 0,1 0-1 0 0,-1 1 0 0 0,0-1 1 0 0,1 0-1 0 0,-1 0 0 0 0,0 1 0 0 0,0-1 1 0 0,0 0-1 0 0,1 0 0 0 0,-1 1 1 0 0,0-1-1 0 0,0 0 0 0 0,-1-1 0 0 0,-8-27 828 0 0,4 20-331 0 0,0 0-1 0 0,-1 0 0 0 0,-12-13 0 0 0,6 12 372 0 0,8 9-398 0 0,7 5-366 0 0,1 2-128 0 0,0 1 0 0 0,-1-1 1 0 0,1 1-1 0 0,4 14 1 0 0,7 14-29 0 0,2-5-24 0 0,-9-13 75 0 0,1-1 1 0 0,0 0-1 0 0,1-1 0 0 0,1 0 0 0 0,1-1 1 0 0,21 21-1 0 0,-31-33-2 0 0,0-1-1 0 0,0 0 1 0 0,0 0-1 0 0,0 0 1 0 0,1 0-1 0 0,-1 0 1 0 0,0 0 0 0 0,0-1-1 0 0,1 1 1 0 0,-1-1-1 0 0,1 0 1 0 0,-1 1-1 0 0,0-1 1 0 0,1 0 0 0 0,-1-1-1 0 0,0 1 1 0 0,1 0-1 0 0,-1-1 1 0 0,1 1-1 0 0,-1-1 1 0 0,0 0 0 0 0,0 1-1 0 0,1-1 1 0 0,-1 0-1 0 0,0-1 1 0 0,0 1-1 0 0,0 0 1 0 0,0-1 0 0 0,2-1-1 0 0,8-7 16 0 0,0 0 0 0 0,0-1 0 0 0,15-17-1 0 0,-9 8-16 0 0,138-155 113 0 0,-133 145-297 0 0,-1 0-1 0 0,-2-2 1 0 0,-2 0 0 0 0,19-44 0 0 0,-34 70 40 0 0,-1 2-64 0 0,0-1 0 0 0,-1 1 0 0 0,1-1 0 0 0,-1 1 0 0 0,0-1 0 0 0,0 0 0 0 0,0 0 0 0 0,0-6-1 0 0,-3 0-772 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24.9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1 321 3100 0 0,'8'-1'-1'0'0,"-8"1"3"0"0,0 0 0 0 0,0 0-1 0 0,0 0 1 0 0,0 0 0 0 0,1 0-1 0 0,-1-1 1 0 0,0 1 0 0 0,0 0 0 0 0,0 0-1 0 0,0 0 1 0 0,0 0 0 0 0,1 0-1 0 0,-1 0 1 0 0,0 0 0 0 0,0 0 0 0 0,0 0-1 0 0,0 0 1 0 0,1 0 0 0 0,-1 0-1 0 0,0 0 1 0 0,0 0 0 0 0,0 0 0 0 0,0 0-1 0 0,1 0 1 0 0,-1 0 0 0 0,0 0-1 0 0,0 0 1 0 0,0 0 0 0 0,0 0-1 0 0,1 0 1 0 0,-1 0 0 0 0,0 0 0 0 0,0 0-1 0 0,0 0 1 0 0,0 0 0 0 0,0 0-1 0 0,1 0 1 0 0,-1 1 0 0 0,0-1 0 0 0,0 0-1 0 0,0 0 1 0 0,0 0 0 0 0,0 0-1 0 0,0 0 1 0 0,0 1 0 0 0,0-1-1 0 0,1 0 1 0 0,-1 0 0 0 0,0 0 0 0 0,0 0-1 0 0,0 0 1 0 0,0 1 0 0 0,0-1-1 0 0,0 0 1 0 0,0 0 0 0 0,0 0 0 0 0,0 0-1 0 0,0 1 1 0 0,0-1 0 0 0,0 0-1 0 0,0 0 1 0 0,4 23 58 0 0,-2-17-13 0 0,0-1 1 0 0,1 0-1 0 0,-1 0 1 0 0,1 0-1 0 0,0 0 1 0 0,1 0-1 0 0,-1 0 1 0 0,1-1-1 0 0,0 0 1 0 0,0 0-1 0 0,0 0 1 0 0,7 5-1 0 0,-8-7 29 0 0,0-1-1 0 0,0 1 1 0 0,0-1-1 0 0,0 0 0 0 0,0 0 1 0 0,0 0-1 0 0,0 0 1 0 0,0-1-1 0 0,0 1 1 0 0,1-1-1 0 0,-1 0 1 0 0,0 0-1 0 0,0 0 1 0 0,1 0-1 0 0,-1-1 1 0 0,0 1-1 0 0,0-1 0 0 0,0 0 1 0 0,1 0-1 0 0,-1 0 1 0 0,0 0-1 0 0,0-1 1 0 0,3-2-1 0 0,19-11 258 0 0,-2-2 1 0 0,0 0-1 0 0,-1-2 0 0 0,32-35 1 0 0,0 3-7 0 0,-48 45-341 0 0,72-65-433 0 0,115-82 1 0 0,-183 146-305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26.5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212 254 2692 0 0,'-68'5'27'0'0,"54"-5"13"0"0,-1 0-1 0 0,0 1 1 0 0,1 1-1 0 0,-1 0 1 0 0,1 1-1 0 0,-1 1 1 0 0,1 0-1 0 0,-14 7 1 0 0,84-12 796 0 0,817-122-261 0 0,-196 21-397 0 0,-546 92-186 0 0,-72 7 1 0 0,107-21 0 0 0,-144 20-81 0 0,-13 2-307 0 0,1 0-1 0 0,-1 0 1 0 0,18-8 0 0 0,-21 7-142 0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27.0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111 310 2748 0 0,'-110'26'6'0'0,"504"-98"1207"0"0,347-70-872 0 0,-198 32 5 0 0,-526 104-338 0 0,-15 2-193 0 0,-12 3-273 0 0,0 2-13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36.1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0 635 5493 0 0,'22'6'-112'0'0,"38"24"192"0"0,-43-21-83 0 0,219 106 50 0 0,-234-114 17 0 0,0 0 0 0 0,0 0 0 0 0,1-1 0 0 0,-1 1 0 0 0,0-1 0 0 0,0 0 0 0 0,1 1 0 0 0,-1-1 0 0 0,0 0 1 0 0,0 0-1 0 0,1-1 0 0 0,-1 1 0 0 0,0 0 0 0 0,0-1 0 0 0,1 1 0 0 0,-1-1 0 0 0,0 0 0 0 0,0 0 0 0 0,0 0 0 0 0,0 0 0 0 0,0 0 0 0 0,0 0 0 0 0,0-1 0 0 0,0 1 0 0 0,-1 0 0 0 0,1-1 0 0 0,2-2 0 0 0,4-5 261 0 0,1-1 0 0 0,-1 0 1 0 0,12-21-1 0 0,-5 6-471 0 0,273-336 555 0 0,-57 80-2412 0 0,-210 252 1184 0 0,-6 4-273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36.4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1 444 4540 0 0,'0'0'-1'0'0,"16"32"-20"0"0,-9-8 32 0 0,1 1 21 0 0,20 44 0 0 0,-25-62-24 0 0,1-1-1 0 0,0 1 1 0 0,0-1 0 0 0,1 1 0 0 0,0-1-1 0 0,0-1 1 0 0,0 1 0 0 0,1-1 0 0 0,-1 0 0 0 0,13 8-1 0 0,-14-11 22 0 0,-1-1 0 0 0,0 1 1 0 0,1-1-1 0 0,-1 0 0 0 0,1 0 0 0 0,-1-1 0 0 0,1 1 0 0 0,0-1 0 0 0,-1 1 0 0 0,1-1 0 0 0,0 0 0 0 0,-1-1 0 0 0,1 1 0 0 0,-1-1 0 0 0,1 1 0 0 0,0-1 0 0 0,-1 0 0 0 0,1 0 0 0 0,-1-1 0 0 0,6-2 0 0 0,7-5 129 0 0,-1 0 0 0 0,0 0 0 0 0,15-14 0 0 0,-12 10-15 0 0,222-189 821 0 0,-162 132-857 0 0,223-222-1446 0 0,-267 253 544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37.7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357 65 1728 0 0,'-261'11'440'0'0,"172"-6"140"0"0,83-4-290 0 0,8 0-56 0 0,22 3 91 0 0,35 2-92 0 0,445-8 4 0 0,-1-41-92 0 0,-83 5-11 0 0,-302 30-714 0 0,-91 7 118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38.0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66 162 3160 0 0,'-31'5'-18'0'0,"27"-5"16"0"0,0 1 0 0 0,0-1 0 0 0,1 1 0 0 0,-1 0 1 0 0,0 0-1 0 0,0 0 0 0 0,-4 2 0 0 0,24-3 390 0 0,12-4-279 0 0,496-109-77 0 0,-340 80-163 0 0,-121 21-156 0 0,-1 0-151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39.4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34 258 2300 0 0,'-29'5'111'0'0,"24"-5"178"0"0,20-5 42 0 0,353-70 297 0 0,-236 53-603 0 0,31-7-49 0 0,431-88-110 0 0,-534 103-268 0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41.2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2104 0 0,'5'11'868'0'0,"-5"6"-836"0"0,0-1 0 0 0,2 1 0 0 0,4 23-1 0 0,-5-35-5 0 0,0-1-1 0 0,0 1 1 0 0,1-1-1 0 0,-1 0 1 0 0,1 0-1 0 0,0 1 1 0 0,0-1-1 0 0,1 0 1 0 0,-1 0-1 0 0,1-1 0 0 0,0 1 1 0 0,0-1-1 0 0,0 1 1 0 0,0-1-1 0 0,1 0 1 0 0,0 0-1 0 0,7 5 1 0 0,-8-7-1 0 0,0 0-1 0 0,-1 0 1 0 0,1-1 0 0 0,0 1 0 0 0,0-1 0 0 0,0 1 0 0 0,0-1 0 0 0,0 0-1 0 0,1 0 1 0 0,-1 0 0 0 0,0 0 0 0 0,0-1 0 0 0,0 1 0 0 0,0-1 0 0 0,-1 0 0 0 0,5-1-1 0 0,47-24-88 0 0,-43 20-35 0 0,14-8-186 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44.5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24 196 3800 0 0,'-4'5'6'0'0,"1"1"0"0"0,0-1 0 0 0,1 1 0 0 0,-1 0 0 0 0,1-1 0 0 0,0 1-1 0 0,1 0 1 0 0,0 0 0 0 0,0 1 0 0 0,0-1 0 0 0,0 0 0 0 0,1 0 0 0 0,0 0-1 0 0,2 13 1 0 0,1 9 16 0 0,13 53 0 0 0,-13-70-2 0 0,0 0 0 0 0,1-1 0 0 0,0 1 0 0 0,1-1 0 0 0,0 0 0 0 0,1 0 0 0 0,0 0 0 0 0,0-1 0 0 0,1 0 0 0 0,0 0 0 0 0,13 12 0 0 0,-16-17 10 0 0,1-1 0 0 0,0 1 0 0 0,-1-1 0 0 0,1 0 0 0 0,0 0 0 0 0,0-1 0 0 0,1 1 0 0 0,-1-1 0 0 0,0 0 0 0 0,1-1 1 0 0,-1 1-1 0 0,1-1 0 0 0,0 0 0 0 0,0-1 0 0 0,-1 1 0 0 0,1-1 0 0 0,0 0 0 0 0,-1 0 0 0 0,1-1 0 0 0,0 0 0 0 0,0 0 1 0 0,-1 0-1 0 0,1-1 0 0 0,7-3 0 0 0,0-1 39 0 0,-1 0 1 0 0,1-1 0 0 0,-2 0-1 0 0,1-1 1 0 0,15-14-1 0 0,50-53 135 0 0,-27 24-177 0 0,383-311-709 0 0,-413 346 216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44.9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1 764 3836 0 0,'1'-1'-2'0'0,"1"0"-1"0"0,-1 1 0 0 0,1-1 0 0 0,0 1 0 0 0,-1 0 1 0 0,1 0-1 0 0,-1-1 0 0 0,1 1 0 0 0,0 0 1 0 0,-1 0-1 0 0,1 0 0 0 0,-1 1 0 0 0,1-1 1 0 0,0 0-1 0 0,-1 0 0 0 0,1 1 0 0 0,-1-1 0 0 0,1 1 1 0 0,-1 0-1 0 0,1-1 0 0 0,-1 1 0 0 0,0 0 1 0 0,1 0-1 0 0,-1 0 0 0 0,2 1 0 0 0,13 8 35 0 0,-7-5 43 0 0,1 0-1 0 0,0-1 1 0 0,-1 0 0 0 0,1 0 0 0 0,1-1 0 0 0,-1 0 0 0 0,0-1-1 0 0,1 0 1 0 0,-1-1 0 0 0,1 0 0 0 0,0-1 0 0 0,-1 0 0 0 0,1 0 0 0 0,-1-1-1 0 0,1-1 1 0 0,-1 0 0 0 0,1 0 0 0 0,-1-1 0 0 0,0 0 0 0 0,0-1-1 0 0,0 0 1 0 0,15-9 0 0 0,23-16 248 0 0,82-64 0 0 0,34-48 499 0 0,-74 61-642 0 0,25-24-236 0 0,169-197 0 0 0,-283 299 162 0 0,19-22-891 0 0,-17 19-372 0 0,-13 15-145 0 0,2-1 595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48.2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44 177 2552 0 0,'-43'22'1725'0'0,"135"-33"-1045"0"0,380-77-252 0 0,21-2-53 0 0,-447 84-344 0 0,-76 3-138 0 0,-42 11-1545 0 0,52-4 1028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48.6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26 198 2664 0 0,'-6'2'-50'0'0,"-13"5"251"0"0,20-5 30 0 0,13-2 13 0 0,43-6 51 0 0,107-26 0 0 0,52-31 612 0 0,-125 34-673 0 0,2 3 1 0 0,113-15 0 0 0,-174 38-196 0 0,34-6 26 0 0,-72 11-163 0 0,0 0 0 0 0,-1-1 1 0 0,1 0-1 0 0,-1-1 1 0 0,1 1-1 0 0,0-1 0 0 0,-10-1 1 0 0,8-1-413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49.9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87 190 2188 0 0,'-32'4'-63'0'0,"25"-4"58"0"0,0 1 0 0 0,0-1 0 0 0,0 2 0 0 0,0-1-1 0 0,-13 6 1 0 0,88-7 2096 0 0,485-73-1468 0 0,-516 68-585 0 0,443-95 568 0 0,-333 73-463 0 0,-203 32-1845 0 0,43-4 1101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50.7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53 204 2952 0 0,'-3'1'-9'0'0,"0"0"0"0"0,-1 0 0 0 0,1 0 0 0 0,0 0 0 0 0,0 0 0 0 0,-1-1 0 0 0,-3 1 0 0 0,-12 1-95 0 0,16-1 544 0 0,9-1 121 0 0,10-2-148 0 0,443-98 262 0 0,169 6-296 0 0,-515 82-349 0 0,-121 19 125 0 0,4-4 73 0 0,7-7-188 0 0,1-2-17 0 0,-3 6-22 0 0,-1 0-1 0 0,0 0 1 0 0,0 0-1 0 0,0 1 1 0 0,0-1-1 0 0,0 0 1 0 0,0 0-1 0 0,0 0 0 0 0,0 0 1 0 0,0 0-1 0 0,0 0 1 0 0,0 0-1 0 0,0 0 1 0 0,0 0-1 0 0,0 0 1 0 0,0 0-1 0 0,0 0 0 0 0,0 0 1 0 0,0 0-1 0 0,0 0 1 0 0,0 1-1 0 0,0-1 1 0 0,0 0-1 0 0,0 0 1 0 0,0 0-1 0 0,0 0 1 0 0,1 0-13 0 0,13-6-1350 0 0,-13 5 719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52.0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1 211 2692 0 0,'0'1'5'0'0,"0"-1"-1"0"0,0 1 0 0 0,0-1 0 0 0,0 1 1 0 0,0-1-1 0 0,0 0 0 0 0,1 1 0 0 0,-1-1 1 0 0,0 1-1 0 0,0-1 0 0 0,1 0 0 0 0,-1 1 1 0 0,0-1-1 0 0,1 0 0 0 0,-1 1 1 0 0,0-1-1 0 0,1 0 0 0 0,-1 0 0 0 0,0 1 1 0 0,1-1-1 0 0,-1 0 0 0 0,1 0 0 0 0,-1 0 1 0 0,0 1-1 0 0,1-1 0 0 0,-1 0 1 0 0,1 0-1 0 0,0 0 0 0 0,22 2 116 0 0,38-7 57 0 0,-39 3-144 0 0,548-48 629 0 0,-185 16-656 0 0,680-73 95 0 0,-994 100-156 0 0,54-8-315 0 0,-123 14 3 0 0,-6 1 44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52.5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147 213 2300 0 0,'-47'6'-36'0'0,"35"-5"26"0"0,-1 0 0 0 0,1 1 0 0 0,-1 0 0 0 0,1 1 0 0 0,-22 8 0 0 0,34-11 14 0 0,0 0-1 0 0,0 0 1 0 0,0 0-1 0 0,0 0 0 0 0,-1 0 1 0 0,1 0-1 0 0,0 0 1 0 0,0 0-1 0 0,0 0 1 0 0,0 0-1 0 0,0 0 0 0 0,0 1 1 0 0,-1-1-1 0 0,1 0 1 0 0,0 0-1 0 0,0 0 1 0 0,0 0-1 0 0,0 0 1 0 0,0 0-1 0 0,0 0 0 0 0,0 0 1 0 0,0 0-1 0 0,-1 0 1 0 0,1 0-1 0 0,0 0 1 0 0,0 1-1 0 0,0-1 0 0 0,0 0 1 0 0,0 0-1 0 0,0 0 1 0 0,0 0-1 0 0,0 0 1 0 0,0 0-1 0 0,0 0 1 0 0,0 1-1 0 0,0-1 0 0 0,0 0 1 0 0,0 0-1 0 0,0 0 1 0 0,0 0-1 0 0,0 0 1 0 0,0 0-1 0 0,0 1 0 0 0,0-1 1 0 0,0 0-1 0 0,0 0 1 0 0,0 0-1 0 0,0 0 1 0 0,0 0-1 0 0,0 0 1 0 0,0 0-1 0 0,0 1 0 0 0,0-1 1 0 0,0 0-1 0 0,0 0 1 0 0,0 0-1 0 0,0 0 1 0 0,1 0-1 0 0,-1 0 1 0 0,0 0-1 0 0,0 0 0 0 0,0 1 1 0 0,12 2 190 0 0,17 0-21 0 0,69-8-41 0 0,145-25 0 0 0,-83 7-107 0 0,1218-156 2174 0 0,-1325 171-2090 0 0,-73 4-1090 0 0,14 2 453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56.2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1 417 2664 0 0,'6'3'0'0'0,"-1"0"-1"0"0,1 0 1 0 0,-1 1 0 0 0,0-1-1 0 0,0 1 1 0 0,0 1-1 0 0,-1-1 1 0 0,1 1-1 0 0,-1 0 1 0 0,4 6 0 0 0,27 25 28 0 0,-29-31-6 0 0,0 0 1 0 0,1-1-1 0 0,-1 1 0 0 0,1-2 0 0 0,0 1 0 0 0,8 3 0 0 0,-11-7 58 0 0,-1 1-1 0 0,0 0 1 0 0,0-1 0 0 0,1 0-1 0 0,-1 0 1 0 0,0 0 0 0 0,1 0-1 0 0,-1 0 1 0 0,0-1-1 0 0,0 1 1 0 0,1-1 0 0 0,-1 0-1 0 0,0 0 1 0 0,0 0 0 0 0,0 0-1 0 0,0-1 1 0 0,5-2-1 0 0,40-28 465 0 0,-1-2 0 0 0,50-47 0 0 0,-30 24-250 0 0,272-249-863 0 0,-325 291 8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7:56.5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14 334 3280 0 0,'-1'1'-5'0'0,"0"0"0"0"0,0 0 0 0 0,0 0 0 0 0,0 0-1 0 0,0 1 1 0 0,0-1 0 0 0,0 0 0 0 0,0 1 0 0 0,0-1-1 0 0,0 0 1 0 0,1 1 0 0 0,-1-1 0 0 0,1 1 0 0 0,-1 0-1 0 0,1-1 1 0 0,0 1 0 0 0,-1-1 0 0 0,1 1 0 0 0,0 0-1 0 0,0-1 1 0 0,0 1 0 0 0,0-1 0 0 0,0 1 0 0 0,1 2-1 0 0,4 46-46 0 0,-2-32 37 0 0,6 30-49 0 0,-8-45 69 0 0,0 0 1 0 0,0 0-1 0 0,0 0 1 0 0,0 0-1 0 0,1 0 1 0 0,-1 0-1 0 0,1-1 0 0 0,0 1 1 0 0,0-1-1 0 0,0 1 1 0 0,0-1-1 0 0,3 3 1 0 0,-4-4-2 0 0,0-1 1 0 0,0 1 0 0 0,1-1 0 0 0,-1 1 0 0 0,0-1 0 0 0,1 0-1 0 0,-1 0 1 0 0,0 0 0 0 0,0 1 0 0 0,1-1 0 0 0,-1 0 0 0 0,0-1-1 0 0,1 1 1 0 0,-1 0 0 0 0,0 0 0 0 0,1-1 0 0 0,-1 1 0 0 0,0 0-1 0 0,0-1 1 0 0,0 1 0 0 0,1-1 0 0 0,-1 0 0 0 0,0 1 0 0 0,1-2-1 0 0,28-20 6 0 0,-26 19-2 0 0,64-59 508 0 0,107-127-1 0 0,-78 78-422 0 0,-78 92-79 0 0,-7 6-13 0 0,0 1 0 0 0,-1-1 1 0 0,0-1-1 0 0,13-23 0 0 0,-23 36-22 0 0,-1-1 0 0 0,1 1 0 0 0,-1 0 0 0 0,1 0 0 0 0,-1 0 0 0 0,0 0 0 0 0,1 0 0 0 0,-1-1 0 0 0,0 1 0 0 0,0 0 0 0 0,0 0 0 0 0,0 0 0 0 0,0-1 1 0 0,0 1-1 0 0,0 0 0 0 0,-1-2 0 0 0,-1-2-343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04.1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175 192 2024 0 0,'-14'0'13'0'0,"0"1"-1"0"0,0 1 1 0 0,0 0-1 0 0,1 1 1 0 0,-1 0 0 0 0,-13 6-1 0 0,7-4 52 0 0,15-4 6 0 0,0 1 0 0 0,0-1 0 0 0,0 0 1 0 0,0 1-1 0 0,0 0 0 0 0,0 0 0 0 0,-4 4 1 0 0,20-7 504 0 0,0 1 1 0 0,0 0 0 0 0,15 2 0 0 0,2-1-468 0 0,835-55 319 0 0,-541 23-204 0 0,1100-82 559 0 0,-1169 99-661 0 0,84-7-2544 0 0,-316 18 1696 0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04.7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24 193 4056 0 0,'-21'4'-116'0'0,"18"-4"15"0"0,15-2 84 0 0,38-5 35 0 0,89-2 0 0 0,-43 4 9 0 0,1789-114 2154 0 0,-1386 79-2132 0 0,-437 34 45 0 0,-39 5-79 0 0,-15 1-12 0 0,0 0 0 0 0,-1-1 0 0 0,1 0 0 0 0,10-3 0 0 0,-25 7 110 0 0,6-3-136 0 0,1 0 0 0 0,-1 0 1 0 0,1 1-1 0 0,0-1 1 0 0,-1 0-1 0 0,1 0 1 0 0,0 0-1 0 0,-1 0 1 0 0,1 0-1 0 0,-1 0 1 0 0,1 0-1 0 0,-1 0 1 0 0,1 0-1 0 0,0 0 1 0 0,-1 0-1 0 0,1 0 0 0 0,-1 0 1 0 0,1 0-1 0 0,0 0 1 0 0,-1 0-1 0 0,1 0 1 0 0,-1 0-1 0 0,1-1 1 0 0,0 1-1 0 0,-1 0 1 0 0,1 0-1 0 0,0 0 1 0 0,-1-1-1 0 0,1 1 1 0 0,0 0-1 0 0,-1-1 1 0 0,1-1-517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07.2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8 455 4020 0 0,'0'-1'2'0'0,"0"1"-1"0"0,0 0 0 0 0,0 0 1 0 0,0 0-1 0 0,0 0 0 0 0,0-1 1 0 0,0 1-1 0 0,0 0 0 0 0,0 0 0 0 0,0 0 1 0 0,0 0-1 0 0,0-1 0 0 0,0 1 1 0 0,0 0-1 0 0,0 0 0 0 0,0 0 1 0 0,0 0-1 0 0,0-1 0 0 0,0 1 0 0 0,0 0 1 0 0,0 0-1 0 0,0 0 0 0 0,-1 0 1 0 0,1 0-1 0 0,0 0 0 0 0,0-1 1 0 0,0 1-1 0 0,0 0 0 0 0,0 0 1 0 0,0 0-1 0 0,-1 0 0 0 0,1 0 0 0 0,0 0 1 0 0,0 0-1 0 0,0 0 0 0 0,0 0 1 0 0,-1 0-1 0 0,1 0 0 0 0,0 0 1 0 0,0 0-1 0 0,0 0 0 0 0,0 0 1 0 0,-1 0-1 0 0,1 0 0 0 0,0 0 0 0 0,0 0 1 0 0,0 0-1 0 0,0 0 0 0 0,0 0 1 0 0,-1 0-1 0 0,1 0 0 0 0,0 0-5 0 0,-1 1 0 0 0,1-1 0 0 0,0 1 0 0 0,-1-1 0 0 0,1 1 0 0 0,0-1 0 0 0,0 1-1 0 0,0 0 1 0 0,-1-1 0 0 0,1 1 0 0 0,0-1 0 0 0,0 1 0 0 0,0-1 0 0 0,0 1 0 0 0,0 0 0 0 0,0-1 0 0 0,0 1-1 0 0,0-1 1 0 0,0 1 0 0 0,0-1 0 0 0,1 1 0 0 0,-1 0 0 0 0,0-1 0 0 0,0 1 0 0 0,1 0 0 0 0,7 27-26 0 0,2 0 0 0 0,13 26 0 0 0,-19-46 50 0 0,0 0 1 0 0,1-1 0 0 0,0 1-1 0 0,0-1 1 0 0,1 0 0 0 0,-1 0 0 0 0,1-1-1 0 0,1 1 1 0 0,-1-1 0 0 0,1-1 0 0 0,9 6-1 0 0,-14-10 32 0 0,0 0 0 0 0,1 0 0 0 0,-1 0 0 0 0,0-1 0 0 0,1 1 0 0 0,-1-1-1 0 0,1 0 1 0 0,-1 0 0 0 0,1 0 0 0 0,-1 0 0 0 0,1 0 0 0 0,-1 0 0 0 0,0 0 0 0 0,1-1-1 0 0,-1 0 1 0 0,1 1 0 0 0,-1-1 0 0 0,0 0 0 0 0,0 0 0 0 0,1 0 0 0 0,-1 0 0 0 0,2-2-1 0 0,8-5 210 0 0,-1 0 0 0 0,19-17 1 0 0,-18 15-126 0 0,113-97 705 0 0,238-197-312 0 0,-307 259-568 0 0,135-98 40 0 0,-182 136-1599 0 0,-12 9 739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07.5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21 438 2408 0 0,'-2'3'7'0'0,"-1"0"-1"0"0,1 1 0 0 0,0-1 0 0 0,1 0 1 0 0,-1 1-1 0 0,0 0 0 0 0,1-1 1 0 0,0 1-1 0 0,0 0 0 0 0,0-1 0 0 0,0 1 1 0 0,1 0-1 0 0,-1 5 0 0 0,1 1 13 0 0,0-1-1 0 0,0 1 0 0 0,0-1 1 0 0,3 13-1 0 0,-2-18 12 0 0,-1 0 0 0 0,1-1-1 0 0,0 1 1 0 0,1 0 0 0 0,-1-1 0 0 0,0 1-1 0 0,1-1 1 0 0,0 0 0 0 0,0 1 0 0 0,0-1-1 0 0,0 0 1 0 0,0 0 0 0 0,1 0 0 0 0,0 0-1 0 0,-1-1 1 0 0,1 1 0 0 0,0-1-1 0 0,6 4 1 0 0,-6-4 40 0 0,1-1 0 0 0,0 0 0 0 0,-1 0 0 0 0,1-1 0 0 0,0 1 0 0 0,0-1 0 0 0,0 0 0 0 0,-1 1 0 0 0,1-2-1 0 0,0 1 1 0 0,0 0 0 0 0,0-1 0 0 0,-1 0 0 0 0,1 0 0 0 0,0 0 0 0 0,-1 0 0 0 0,1-1 0 0 0,5-2 0 0 0,23-14 273 0 0,0-1-1 0 0,-2-1 1 0 0,-1-2 0 0 0,43-39 0 0 0,2-3 104 0 0,-65 57-407 0 0,256-197 819 0 0,17 21-964 0 0,-261 172-1179 0 0,-17 8 591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09.0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1 250 2636 0 0,'1'14'2'0'0,"0"1"-1"0"0,1-1 1 0 0,1 0-1 0 0,1 0 1 0 0,0 0-1 0 0,1 0 0 0 0,0-1 1 0 0,1 0-1 0 0,0 0 1 0 0,15 23-1 0 0,-18-33 58 0 0,0 1-1 0 0,0-1 0 0 0,0 0 0 0 0,1 0 1 0 0,-1 0-1 0 0,1 0 0 0 0,-1-1 1 0 0,1 1-1 0 0,0-1 0 0 0,0 0 1 0 0,0 0-1 0 0,0-1 0 0 0,1 1 0 0 0,-1-1 1 0 0,0 0-1 0 0,1 0 0 0 0,-1 0 1 0 0,1 0-1 0 0,-1-1 0 0 0,1 0 1 0 0,-1 0-1 0 0,1 0 0 0 0,-1-1 1 0 0,0 1-1 0 0,7-2 0 0 0,9-4 151 0 0,0 0 0 0 0,0-1 1 0 0,-1-1-1 0 0,23-13 0 0 0,-24 12-141 0 0,212-106 753 0 0,343-150-239 0 0,-566 262-626 0 0,-3 2-62 0 0,0 0 0 0 0,0 0 0 0 0,0 0-1 0 0,0-1 1 0 0,-1 0 0 0 0,1 0 0 0 0,-1 0-1 0 0,7-4 1 0 0,-11 3-639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09.4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1 343 1312 0 0,'0'4'37'0'0,"0"0"0"0"0,0-1-1 0 0,1 1 1 0 0,0-1 0 0 0,0 1 0 0 0,0-1-1 0 0,0 1 1 0 0,0-1 0 0 0,0 1 0 0 0,1-1-1 0 0,0 0 1 0 0,0 0 0 0 0,0 0 0 0 0,0 0-1 0 0,4 4 1 0 0,-4-5 39 0 0,0 0-1 0 0,1-1 0 0 0,-1 0 1 0 0,1 1-1 0 0,-1-1 0 0 0,1 0 1 0 0,-1 0-1 0 0,1 0 0 0 0,0 0 1 0 0,0-1-1 0 0,-1 1 0 0 0,1-1 1 0 0,0 0-1 0 0,0 0 0 0 0,0 0 1 0 0,0 0-1 0 0,-1 0 0 0 0,1 0 1 0 0,0-1-1 0 0,5-1 0 0 0,35-10 355 0 0,0-1-1 0 0,50-24 0 0 0,80-47 156 0 0,-112 53-375 0 0,408-192 276 0 0,-443 213-1785 0 0,-30 10 649 0 0,-3-2-76 0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14.3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1 508 2896 0 0,'9'-9'-19'0'0,"-6"6"81"0"0,0 0 1 0 0,-1 1 0 0 0,1-1 0 0 0,1 1 0 0 0,-1-1 0 0 0,0 1 0 0 0,5-2 0 0 0,-6 3-41 0 0,-1 1-1 0 0,0 0 1 0 0,1 0-1 0 0,-1 0 1 0 0,0-1 0 0 0,1 1-1 0 0,-1 1 1 0 0,0-1-1 0 0,1 0 1 0 0,-1 0 0 0 0,0 0-1 0 0,0 1 1 0 0,1-1-1 0 0,-1 0 1 0 0,0 1-1 0 0,0-1 1 0 0,1 1 0 0 0,-1 0-1 0 0,0-1 1 0 0,0 1-1 0 0,0 0 1 0 0,0 0-1 0 0,0 0 1 0 0,0 0 0 0 0,0 0-1 0 0,0 0 1 0 0,1 1-1 0 0,13 18 91 0 0,0 0 0 0 0,-1 1 0 0 0,16 33 0 0 0,-19-31 61 0 0,2-1 1 0 0,0-1 0 0 0,20 24-1 0 0,-27-39-40 0 0,0 0 0 0 0,0 0-1 0 0,0 0 1 0 0,1-1 0 0 0,0 1 0 0 0,0-2-1 0 0,1 1 1 0 0,-1-1 0 0 0,1 0 0 0 0,0-1-1 0 0,0 0 1 0 0,0 0 0 0 0,12 2 0 0 0,12 0 55 0 0,-1-1 0 0 0,1-2 1 0 0,0-1-1 0 0,0-2 1 0 0,0 0-1 0 0,41-9 0 0 0,-6-4 1 0 0,123-40 0 0 0,-115 25-73 0 0,112-60 0 0 0,64-56 14 0 0,-101 56-136 0 0,-6 8-73 0 0,212-127-182 0 0,-339 198 139 0 0,-11 7-38 0 0,0 0 0 0 0,-1 0 0 0 0,1 0 0 0 0,-1-1 0 0 0,0 0 0 0 0,0 0 0 0 0,0 0 0 0 0,0 0 0 0 0,-1-1 0 0 0,0 0 0 0 0,4-5 0 0 0,-8 4-754 0 0,-8 2-135 0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14.6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16 170 3220 0 0,'-2'5'2'0'0,"0"0"-1"0"0,0 0 1 0 0,0 0-1 0 0,1 0 1 0 0,0 0-1 0 0,0 0 1 0 0,0 0-1 0 0,0 0 1 0 0,1 0-1 0 0,0 1 1 0 0,1 5-1 0 0,-2 4 3 0 0,-1 23 6 0 0,1 1 0 0 0,7 54 0 0 0,-5-84-7 0 0,0 1 0 0 0,1-1 0 0 0,0 0 0 0 0,0 0 0 0 0,1 0 0 0 0,0 0 0 0 0,1 0 0 0 0,0 0 0 0 0,1-1 0 0 0,-1 0 0 0 0,2 0 0 0 0,-1 0 0 0 0,1-1 0 0 0,0 0 0 0 0,13 12 0 0 0,-14-15 23 0 0,1-1 1 0 0,-1 0-1 0 0,1-1 1 0 0,0 1-1 0 0,0-1 1 0 0,0 0-1 0 0,0 0 1 0 0,1-1-1 0 0,-1 0 1 0 0,0 0-1 0 0,1-1 1 0 0,-1 1-1 0 0,1-1 1 0 0,-1-1-1 0 0,11-1 1 0 0,10-3 100 0 0,0 0 0 0 0,34-13 0 0 0,-46 13-72 0 0,188-63 162 0 0,-4-9 0 0 0,-3-9 1 0 0,316-189-1 0 0,-473 249-707 0 0,-4 1-189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18.9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7 376 5741 0 0,'-2'-6'-98'0'0,"-1"7"-37"0"0,1 16 60 0 0,6 5 76 0 0,11 40-66 0 0,-14-58 62 0 0,0 0 1 0 0,1 0 0 0 0,0 0-1 0 0,0 0 1 0 0,0-1 0 0 0,0 1-1 0 0,0-1 1 0 0,1 1 0 0 0,0-1-1 0 0,-1 0 1 0 0,1 0 0 0 0,4 3-1 0 0,-6-6 43 0 0,0 1-1 0 0,1-1 0 0 0,-1 1 1 0 0,0-1-1 0 0,0 0 0 0 0,1 0 0 0 0,-1 0 1 0 0,0 0-1 0 0,1 0 0 0 0,-1 0 0 0 0,0 0 1 0 0,1 0-1 0 0,-1 0 0 0 0,0-1 1 0 0,1 1-1 0 0,-1 0 0 0 0,0-1 0 0 0,0 1 1 0 0,0-1-1 0 0,1 1 0 0 0,-1-1 0 0 0,0 0 1 0 0,0 0-1 0 0,0 1 0 0 0,0-1 1 0 0,0 0-1 0 0,1-1 0 0 0,33-34 635 0 0,-24 24-555 0 0,268-237 1038 0 0,-214 200-921 0 0,2 3 0 0 0,115-60 0 0 0,-167 100-241 0 0,0 0 82 0 0,-12 4-711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19.4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0 460 1996 0 0,'7'6'178'0'0,"-1"-2"-1"0"0,1 1 1 0 0,0-1-1 0 0,0 0 0 0 0,1 0 1 0 0,9 3-1 0 0,-11-6-74 0 0,-1 1 0 0 0,1-1 0 0 0,0-1 0 0 0,1 1 0 0 0,-1-1 0 0 0,0 0 0 0 0,0-1 0 0 0,0 1 0 0 0,0-1 0 0 0,0 0 0 0 0,0-1 0 0 0,-1 1-1 0 0,1-1 1 0 0,0-1 0 0 0,-1 1 0 0 0,1-1 0 0 0,7-4 0 0 0,11-8 115 0 0,0-1-1 0 0,30-27 1 0 0,-37 28-111 0 0,238-185 812 0 0,-181 148-1124 0 0,125-68 0 0 0,-181 109-737 0 0,-11 7 252 0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28:23.2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2979 804 6586,'-1'32'0,"-2"-1"0,-3 1 0,-2-1 0,-2 0 0,-3 0 0,-2 0 0,-2-1 0,-2 0 0,-2-1 0,-3 0 0,-1-1 0,-3 0 0,-1-1 0,-3 0 0,-1-1 0,-3-1 0,-1 0 0,-1-2 0,-3 0 0,-1-1 0,-2-1 0,-1-1 0,-2-1 0,-1-1 0,-1-1 0,-1-1 0,-2-1 0,-1-1 0,0-2 0,-2 0 0,0-2 0,-1-1 0,0-1 0,-1-1 0,-1-1 0,0-2 0,0-1 0,-1-1 0,1-2 0,0 0 0,-1-2 0,1-1 0,0-1 0,0-2 0,1-1 0,1-1 0,0-1 0,1-1 0,0-2 0,2 0 0,0-2 0,1-1 0,2-1 0,1-1 0,1-1 0,1-1 0,2-1 0,1-1 0,2-1 0,1-1 0,3 0 0,1-2 0,1 0 0,3-1 0,1-1 0,3 0 0,1-1 0,3 0 0,1-1 0,3 0 0,2-1 0,2 0 0,2-1 0,2 0 0,3 0 0,2 0 0,2-1 0,3 1 0,2-1 0,2 1 0,2-1 0,3 1 0,2 0 0,2 0 0,3 0 0,2 0 0,2 1 0,2 0 0,2 1 0,3 0 0,1 0 0,3 2 0,1-1 0,3 2 0,1 0 0,3 1 0,1 0 0,1 2 0,3 0 0,1 1 0,2 1 0,1 1 0,2 1 0,1 1 0,1 1 0,1 1 0,2 1 0,1 1 0,0 2 0,2 0 0,0 2 0,1 1 0,0 1 0,1 1 0,1 1 0,0 2 0,0 1 0,1 1 0,-1 1 0,0 2 0,1 1 0,-1 1 0,0 1 0,0 2 0,-1 1 0,-1 1 0,0 1 0,-1 1 0,0 2 0,-2 0 0,0 2 0,-1 1 0,-2 1 0,-1 1 0,-1 1 0,-1 1 0,-2 1 0,-1 1 0,-2 1 0,-1 1 0,-3 0 0,-1 2 0,-1 0 0,-3 1 0,-1 0 0,-3 2 0,-1-1 0,-3 2 0,-1 0 0,-3 0 0,-2 1 0,-2 0 0,-2 1 0,-2 0 0,-3 0 0,-2 0 0,-2 0 0,-3 1 0,-2-1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27.2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428 153 2408 0 0,'-111'4'1576'0'0,"-188"-17"0"0"0,281 9-200 0 0,27-2-288 0 0,29-3-704 0 0,501-32-310 0 0,-133 14-39 0 0,287-17 171 0 0,-643 39-532 0 0,-56-1-2590 0 0,1 5 1895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27.6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173 175 3864 0 0,'-115'1'-103'0'0,"58"-2"524"0"0,67 0-219 0 0,0-1 1 0 0,1 0-1 0 0,-1 0 1 0 0,10-4 0 0 0,21-6-125 0 0,498-51 106 0 0,-328 44-14 0 0,-123 11-37 0 0,589-43 739 0 0,-648 43 139 0 0,-56 10-3087 0 0,21-2 1177 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29.2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 10 2840 0 0,'-33'-7'353'0'0,"33"7"-339"0"0,0 0-1 0 0,0 0 0 0 0,0 0 0 0 0,0-1 0 0 0,0 1 0 0 0,0 0 1 0 0,0 0-1 0 0,0 0 0 0 0,0 0 0 0 0,0 0 0 0 0,0 0 0 0 0,0 0 0 0 0,0 0 1 0 0,0 0-1 0 0,0 0 0 0 0,0 0 0 0 0,0 0 0 0 0,0 0 0 0 0,0 0 1 0 0,0 0-1 0 0,0-1 0 0 0,0 1 0 0 0,0 0 0 0 0,0 0 0 0 0,0 0 0 0 0,0 0 1 0 0,0 0-1 0 0,0 0 0 0 0,0 0 0 0 0,0 0 0 0 0,0 0 0 0 0,0 0 1 0 0,-1 0-1 0 0,1 0 0 0 0,0 0 0 0 0,0 0 0 0 0,0 0 0 0 0,20 1 324 0 0,656 48 1120 0 0,2-27-115 0 0,-150-7-1025 0 0,-502-14-318 0 0,1622 65 719 0 0,-1326-64-830 0 0,-322-2 79 0 0,0 1 1 0 0,1-1-1 0 0,-1 0 0 0 0,0 0 0 0 0,1 0 0 0 0,-1 0 0 0 0,0 0 0 0 0,1 0 0 0 0,-1 0 0 0 0,0 0 0 0 0,1 0 0 0 0,-1 0 0 0 0,0 0 0 0 0,0 0 0 0 0,1 0 0 0 0,-1-1 0 0 0,0 1 1 0 0,1 0-1 0 0,-1 0 0 0 0,0 0 0 0 0,0 0 0 0 0,1 0 0 0 0,-1-1 0 0 0,0 1 0 0 0,0 0 0 0 0,1 0 0 0 0,-1 0 0 0 0,0-1 0 0 0,0 1 0 0 0,0 0 0 0 0,1 0 0 0 0,-1-1 0 0 0,0 1 1 0 0,0-1-1 0 0,-10-4-1798 0 0,1 2 951 0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29.7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 71 2868 0 0,'-31'-2'60'0'0,"31"2"-56"0"0,0 0 0 0 0,0 0 0 0 0,-1 0-1 0 0,1 0 1 0 0,0 0 0 0 0,0 0 0 0 0,0 0 0 0 0,0 0 0 0 0,0 0-1 0 0,0 0 1 0 0,-1 0 0 0 0,1 0 0 0 0,0 0 0 0 0,0 0 0 0 0,0 0-1 0 0,0 0 1 0 0,0 0 0 0 0,0-1 0 0 0,-1 1 0 0 0,1 0 0 0 0,0 0 0 0 0,0 0-1 0 0,0 0 1 0 0,0 0 0 0 0,0 0 0 0 0,0 0 0 0 0,0-1 0 0 0,0 1-1 0 0,0 0 1 0 0,0 0 0 0 0,0 0 0 0 0,-1 0 0 0 0,1 0 0 0 0,0-1-1 0 0,0 1 1 0 0,0 0 0 0 0,0 0 0 0 0,0 0 0 0 0,0 0 0 0 0,0 0 0 0 0,0-1-1 0 0,0 1 1 0 0,0 0 0 0 0,0 0 0 0 0,1 0 0 0 0,-1 0 0 0 0,0 0-1 0 0,0-1 1 0 0,16-7 280 0 0,5 1-122 0 0,2 1-1 0 0,-1 1 0 0 0,44-4 0 0 0,73 4 325 0 0,-95 4-286 0 0,1675 6 2138 0 0,-1206 2-2126 0 0,-173-18 34 0 0,-111 2 94 0 0,-222 9-254 0 0,13-4 1478 0 0,-19 4-1521 0 0,-2 0 16 0 0,-17-10-2183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3.3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385 52 4608 0 0,'-1'-3'0'0'0,"0"0"0"0"0,-1 0 0 0 0,1 0 0 0 0,-1 0 0 0 0,0 1 0 0 0,1-1 0 0 0,-1 1 0 0 0,-1-1 0 0 0,1 1 0 0 0,0 0 0 0 0,0 0 0 0 0,-1 0 0 0 0,1 0 0 0 0,-1 0 0 0 0,0 0 0 0 0,0 1 0 0 0,-5-3 0 0 0,2 2 11 0 0,0 0-1 0 0,0 1 1 0 0,0 0-1 0 0,0 0 1 0 0,0 0 0 0 0,0 1-1 0 0,0 0 1 0 0,0 0-1 0 0,-7 2 1 0 0,2-1 11 0 0,0 2 1 0 0,0-1-1 0 0,0 1 0 0 0,0 1 0 0 0,0 0 0 0 0,1 1 1 0 0,-1 0-1 0 0,1 0 0 0 0,-17 13 0 0 0,19-11-15 0 0,0 2 0 0 0,0-1 0 0 0,1 1 0 0 0,0 0 0 0 0,0 0 0 0 0,1 1 0 0 0,0-1 0 0 0,1 2 0 0 0,0-1 0 0 0,-6 18 0 0 0,10-24 0 0 0,0-1 0 0 0,0 0 0 0 0,0 1 0 0 0,0-1 0 0 0,1 0 0 0 0,-1 1 0 0 0,1-1 0 0 0,0 1 0 0 0,0-1 0 0 0,0 1 0 0 0,1-1 0 0 0,-1 1 1 0 0,1-1-1 0 0,0 0 0 0 0,0 1 0 0 0,0-1 0 0 0,0 0 0 0 0,0 1 0 0 0,1-1 0 0 0,0 0 0 0 0,-1 0 0 0 0,1 0 0 0 0,0-1 0 0 0,1 1 0 0 0,-1 0 1 0 0,0-1-1 0 0,1 1 0 0 0,-1-1 0 0 0,1 0 0 0 0,0 0 0 0 0,0 0 0 0 0,0 0 0 0 0,0 0 0 0 0,0-1 0 0 0,0 1 0 0 0,0-1 0 0 0,1 0 0 0 0,3 1 0 0 0,2 0 4 0 0,0-1 0 0 0,0 1 0 0 0,0-2 0 0 0,-1 1 0 0 0,1-1 0 0 0,0-1 0 0 0,0 1 0 0 0,0-2 0 0 0,0 1 0 0 0,-1-1 0 0 0,1 0 0 0 0,-1-1 0 0 0,10-4 0 0 0,0 0 28 0 0,0-2 0 0 0,0-1 0 0 0,-1 0 0 0 0,28-22 0 0 0,-41 30 25 0 0,-1-1 1 0 0,1 0-1 0 0,-1-1 0 0 0,0 1 0 0 0,0 0 0 0 0,0-1 1 0 0,-1 0-1 0 0,1 0 0 0 0,-1 0 0 0 0,0 0 0 0 0,0 0 1 0 0,0 0-1 0 0,-1 0 0 0 0,3-9 0 0 0,-4 9 15 0 0,1 1 1 0 0,-1 0-1 0 0,0 0 0 0 0,-1 0 0 0 0,1-1 1 0 0,0 1-1 0 0,-1 0 0 0 0,0 0 0 0 0,0 0 1 0 0,0 0-1 0 0,0 0 0 0 0,0 0 0 0 0,-1 0 1 0 0,1 0-1 0 0,-1 0 0 0 0,0 0 0 0 0,1 1 0 0 0,-1-1 1 0 0,-1 1-1 0 0,1-1 0 0 0,-4-2 0 0 0,8 20-75 0 0,0 1-1 0 0,0-1 0 0 0,-2 18 1 0 0,1-10 2 0 0,-1 0 16 0 0,-1 0 0 0 0,-1-1 1 0 0,-1 1-1 0 0,-1 0 0 0 0,0-1 0 0 0,-2 0 1 0 0,-1 0-1 0 0,-1 0 0 0 0,0-1 0 0 0,-14 25 1 0 0,15-34-13 0 0,0 0 0 0 0,-1 0-1 0 0,0 0 1 0 0,-1-1 0 0 0,0 0 0 0 0,-1 0 0 0 0,0-1 0 0 0,0-1 0 0 0,-1 0 0 0 0,-1 0 0 0 0,1-1 0 0 0,-1 0 0 0 0,-1-1 0 0 0,1-1 0 0 0,-1 0 0 0 0,0 0 0 0 0,-22 5 0 0 0,26-10-8 0 0,0 0 1 0 0,1 0 0 0 0,-1-1-1 0 0,0 0 1 0 0,1 0 0 0 0,-1-1-1 0 0,-14-4 1 0 0,20 5 0 0 0,1-1-1 0 0,-1 0 1 0 0,1 0 0 0 0,-1 0-1 0 0,1 0 1 0 0,0 0 0 0 0,-1 0 0 0 0,1-1-1 0 0,0 1 1 0 0,0-1 0 0 0,0 0 0 0 0,0 0-1 0 0,-2-2 1 0 0,3 3 1 0 0,1-1-1 0 0,-1 1 1 0 0,0-1 0 0 0,0 0-1 0 0,1 1 1 0 0,-1-1 0 0 0,1 0-1 0 0,0 1 1 0 0,-1-1 0 0 0,1 0 0 0 0,0 0-1 0 0,0 1 1 0 0,0-1 0 0 0,0 0-1 0 0,0 1 1 0 0,1-1 0 0 0,-1 0-1 0 0,0 0 1 0 0,1 1 0 0 0,-1-1-1 0 0,1 0 1 0 0,1-1 0 0 0,-1-1-12 0 0,1 0-1 0 0,0 1 1 0 0,1-1 0 0 0,-1 1 0 0 0,1-1-1 0 0,-1 1 1 0 0,1 0 0 0 0,0 0 0 0 0,0 0 0 0 0,0 0-1 0 0,1 0 1 0 0,-1 1 0 0 0,1 0 0 0 0,0 0-1 0 0,-1 0 1 0 0,1 0 0 0 0,0 0 0 0 0,0 1 0 0 0,0-1-1 0 0,0 1 1 0 0,0 0 0 0 0,0 0 0 0 0,1 1-1 0 0,-1-1 1 0 0,0 1 0 0 0,5 0 0 0 0,14 1-13 0 0,0 0-1 0 0,0 2 1 0 0,39 10 0 0 0,-17-4 12 0 0,304 37-2414 0 0,-326-44 1529 0 0,-3-3-136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3.6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 93 4772 0 0,'3'-19'18'0'0,"-1"12"61"0"0,-1 1 0 0 0,0-1-1 0 0,0 0 1 0 0,-1 0 0 0 0,1 0-1 0 0,-2 0 1 0 0,1 1 0 0 0,-2-9 0 0 0,-1 11 694 0 0,0 10-597 0 0,1 13-222 0 0,7 12 76 0 0,2 1 0 0 0,1-1 0 0 0,1-1 0 0 0,19 43 0 0 0,-4-23 24 0 0,51 81 1 0 0,-70-123-101 0 0,36 50 133 0 0,-38-55-181 0 0,1 1 1 0 0,-1 0-1 0 0,1-1 0 0 0,-1 0 0 0 0,1 0 0 0 0,0 0 1 0 0,0 0-1 0 0,0 0 0 0 0,1-1 0 0 0,-1 0 0 0 0,9 3 1 0 0,-1-3-604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4.0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38 421 4408 0 0,'-6'-7'14'0'0,"0"0"-1"0"0,1-1 0 0 0,0 0 1 0 0,1 0-1 0 0,-7-16 0 0 0,11 24 0 0 0,0-1 0 0 0,0 0-1 0 0,0 0 1 0 0,0 1 0 0 0,0-1-1 0 0,0 0 1 0 0,1 1-1 0 0,-1-1 1 0 0,0 0 0 0 0,0 1-1 0 0,1-1 1 0 0,-1 1-1 0 0,0-1 1 0 0,1 0 0 0 0,-1 1-1 0 0,0-1 1 0 0,1 1 0 0 0,-1-1-1 0 0,1 1 1 0 0,-1-1-1 0 0,1 1 1 0 0,-1-1 0 0 0,1 1-1 0 0,0 0 1 0 0,-1-1-1 0 0,1 1 1 0 0,-1 0 0 0 0,1-1-1 0 0,0 1 1 0 0,-1 0 0 0 0,1 0-1 0 0,0 0 1 0 0,0-1-1 0 0,29-7-38 0 0,-24 6 17 0 0,96-22-50 0 0,-68 17 88 0 0,-1 0-1 0 0,0-3 1 0 0,0 0 0 0 0,59-30-1 0 0,-89 39-7 0 0,0 0-1 0 0,-1-1 0 0 0,1 0 0 0 0,0 0 0 0 0,-1 1 0 0 0,0-1 1 0 0,1-1-1 0 0,-1 1 0 0 0,0 0 0 0 0,0 0 0 0 0,-1-1 1 0 0,1 0-1 0 0,0 1 0 0 0,-1-1 0 0 0,1 0 0 0 0,-1 1 0 0 0,0-1 1 0 0,0 0-1 0 0,0 0 0 0 0,1-6 0 0 0,-2 5 14 0 0,0 0-1 0 0,-1-1 1 0 0,1 1-1 0 0,-1 0 1 0 0,0-1-1 0 0,0 1 1 0 0,0 0-1 0 0,-1 0 1 0 0,1 0-1 0 0,-1 0 1 0 0,0 0-1 0 0,0 0 1 0 0,-3-4-1 0 0,-4-3-1 0 0,1 0 1 0 0,-1 1-1 0 0,-1 0 0 0 0,0 0 0 0 0,0 1 1 0 0,-1 0-1 0 0,0 1 0 0 0,-18-10 0 0 0,25 16-28 0 0,-27-12 43 0 0,29 13-45 0 0,0 0 0 0 0,1 0 0 0 0,-1 1 0 0 0,0-1 0 0 0,0 1 0 0 0,0-1 0 0 0,0 1 0 0 0,1 0 0 0 0,-1 0 0 0 0,0 0 0 0 0,0 0 0 0 0,0 0 0 0 0,0 0 1 0 0,0 0-1 0 0,-2 1 0 0 0,4 0-3 0 0,-1 0 0 0 0,0 0 1 0 0,1 0-1 0 0,-1 0 1 0 0,1 0-1 0 0,-1-1 1 0 0,1 1-1 0 0,-1 0 1 0 0,1 0-1 0 0,0 0 0 0 0,-1 0 1 0 0,1 1-1 0 0,0-1 1 0 0,0 0-1 0 0,0 0 1 0 0,-1 0-1 0 0,1 0 1 0 0,1 0-1 0 0,-1 0 0 0 0,0 2 1 0 0,3 25-1 0 0,-2-25 5 0 0,7 39-2 0 0,2 0 1 0 0,2-1-1 0 0,2 0 0 0 0,1-1 1 0 0,2-1-1 0 0,2 0 0 0 0,28 41 1 0 0,65 87-1384 0 0,-95-145 691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4.4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358 41 4248 0 0,'-2'-3'14'0'0,"0"-1"0"0"0,-1 1 0 0 0,1 1 0 0 0,-1-1 0 0 0,1 0 0 0 0,-1 1 0 0 0,0-1 0 0 0,0 1 0 0 0,0 0 0 0 0,0 0 0 0 0,-1 0 0 0 0,1 0 0 0 0,0 1 0 0 0,-1 0 0 0 0,0-1 0 0 0,1 1 0 0 0,-1 0 0 0 0,1 1 1 0 0,-1-1-1 0 0,0 0 0 0 0,0 1 0 0 0,1 0 0 0 0,-5 0 0 0 0,-8 0 73 0 0,1 1 0 0 0,-1 0 0 0 0,1 1 0 0 0,-20 4 0 0 0,25-3-76 0 0,0 0 0 0 0,0 1 0 0 0,0 0 1 0 0,1 1-1 0 0,-1-1 0 0 0,1 2 0 0 0,1-1 0 0 0,-1 2 0 0 0,1-1 1 0 0,0 1-1 0 0,0 0 0 0 0,1 0 0 0 0,0 1 0 0 0,0 0 1 0 0,1 1-1 0 0,0-1 0 0 0,0 1 0 0 0,1 0 0 0 0,-8 18 1 0 0,10-19-5 0 0,1 0 1 0 0,-1 1 0 0 0,1-1 0 0 0,1 0 0 0 0,-1 1 0 0 0,1-1 0 0 0,1 1 0 0 0,0-1 0 0 0,0 1 0 0 0,1 0-1 0 0,-1-1 1 0 0,2 1 0 0 0,0-1 0 0 0,0 0 0 0 0,0 1 0 0 0,1-1 0 0 0,0 0 0 0 0,0 0 0 0 0,1-1 0 0 0,0 1 0 0 0,1-1-1 0 0,0 0 1 0 0,0 0 0 0 0,11 11 0 0 0,-13-14 7 0 0,1-1 0 0 0,-1 0 0 0 0,1 0-1 0 0,0 0 1 0 0,1 0 0 0 0,-1-1 0 0 0,0 1 0 0 0,1-1-1 0 0,-1 0 1 0 0,1 0 0 0 0,0-1 0 0 0,0 0 0 0 0,-1 1-1 0 0,1-2 1 0 0,8 2 0 0 0,-5-2-12 0 0,0 0 1 0 0,1-1-1 0 0,-1 0 0 0 0,0 0 0 0 0,0-1 0 0 0,0 0 1 0 0,0-1-1 0 0,14-5 0 0 0,-10 2-6 0 0,0 0 1 0 0,0-1-1 0 0,0-1 1 0 0,-1 0-1 0 0,-1 0 1 0 0,1-1-1 0 0,-1 0 1 0 0,-1 0-1 0 0,0-2 1 0 0,0 1-1 0 0,9-16 1 0 0,-12 16 164 0 0,-1 0 1 0 0,0-1 0 0 0,-1 0 0 0 0,0 0 0 0 0,-1 0 0 0 0,0 0 0 0 0,0-1 0 0 0,-2 1 0 0 0,1-1 0 0 0,-1 1 0 0 0,-1-1 0 0 0,0 0 0 0 0,-1 1 0 0 0,0-1 0 0 0,-1 1 0 0 0,0-1 0 0 0,-1 1 0 0 0,-4-13 0 0 0,-8-1 317 0 0,14 25-480 0 0,1 0-1 0 0,0 0 1 0 0,0 0 0 0 0,0 0 0 0 0,0 0-1 0 0,0 0 1 0 0,0 0 0 0 0,0 0 0 0 0,0 0 0 0 0,0 0-1 0 0,0 0 1 0 0,-1 0 0 0 0,1 0 0 0 0,0 0-1 0 0,0 0 1 0 0,0 0 0 0 0,0 0 0 0 0,0 0 0 0 0,0 0-1 0 0,0 0 1 0 0,0 0 0 0 0,0 0 0 0 0,-1 0-1 0 0,1 0 1 0 0,0 0 0 0 0,0 0 0 0 0,0 0-1 0 0,0 0 1 0 0,0 0 0 0 0,0 0 0 0 0,0 0 0 0 0,0 0-1 0 0,0 0 1 0 0,-1 0 0 0 0,1 0 0 0 0,0 0-1 0 0,0 0 1 0 0,0 0 0 0 0,0 0 0 0 0,0 0-1 0 0,0 1 1 0 0,0-1 0 0 0,0 0 0 0 0,0 0 0 0 0,0 0-1 0 0,0 0 1 0 0,0 0 0 0 0,0 0 0 0 0,0 0-1 0 0,0 0 1 0 0,0 0 0 0 0,0 1 0 0 0,0-1-1 0 0,0 0 1 0 0,0 0 0 0 0,0 0 0 0 0,0 0 0 0 0,0 0-1 0 0,0 0 1 0 0,2 18-130 0 0,6 14 95 0 0,1-1-1 0 0,25 56 1 0 0,38 57 76 0 0,-70-142-43 0 0,69 122-2870 0 0,-64-113 1878 0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4.7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62 5457 0 0,'3'-21'100'0'0,"-2"18"19"0"0,0 0 0 0 0,0 0-1 0 0,-1-1 1 0 0,0 1-1 0 0,1 0 1 0 0,-1 0-1 0 0,-1 0 1 0 0,1-1-1 0 0,0 1 1 0 0,-2-6-1 0 0,49 109 441 0 0,49 152-1 0 0,-39-94-340 0 0,-49-139-560 0 0,0 0 0 0 0,1-1 0 0 0,1-1 0 0 0,13 18 0 0 0,-15-25-547 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5.3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119 304 5529 0 0,'0'1'-1'0'0,"10"4"-15"0"0,0 1-1 0 0,-1 0 1 0 0,0 0 0 0 0,0 1-1 0 0,-1 0 1 0 0,0 1-1 0 0,0 0 1 0 0,-1 0-1 0 0,0 1 1 0 0,6 9-1 0 0,-6-7 18 0 0,-1 1-1 0 0,-1 0 0 0 0,7 18 1 0 0,-11-25 4 0 0,1 0 0 0 0,-1 0 0 0 0,0 0 0 0 0,0 0 0 0 0,0 1 0 0 0,-1-1 0 0 0,0 0 0 0 0,0 0 0 0 0,0 0 0 0 0,-1 1 0 0 0,-2 8 0 0 0,2-12-4 0 0,-1 1 1 0 0,1-1-1 0 0,-1 0 0 0 0,0 1 1 0 0,1-1-1 0 0,-1 0 0 0 0,0 0 0 0 0,0-1 1 0 0,-1 1-1 0 0,1 0 0 0 0,0 0 1 0 0,-1-1-1 0 0,1 0 0 0 0,-1 1 0 0 0,1-1 1 0 0,-1 0-1 0 0,0 0 0 0 0,1-1 0 0 0,-1 1 1 0 0,0 0-1 0 0,1-1 0 0 0,-1 0 1 0 0,0 1-1 0 0,0-1 0 0 0,0 0 0 0 0,-3-1 1 0 0,-3 1-3 0 0,0 0 0 0 0,0-1 0 0 0,0 0 0 0 0,0-1 0 0 0,0 0 0 0 0,-15-6 0 0 0,17 6 47 0 0,1-1-1 0 0,-1-1 1 0 0,1 1 0 0 0,0-1-1 0 0,0-1 1 0 0,1 1 0 0 0,-1-1-1 0 0,1 0 1 0 0,0 0-1 0 0,0 0 1 0 0,0-1 0 0 0,1 1-1 0 0,0-1 1 0 0,0-1 0 0 0,1 1-1 0 0,-1 0 1 0 0,-2-10-1 0 0,3 6 59 0 0,0 0 0 0 0,1 0 0 0 0,0 0 0 0 0,1 0 0 0 0,1 0 0 0 0,-1-1-1 0 0,1 1 1 0 0,1 0 0 0 0,0 0 0 0 0,1 0 0 0 0,4-19 0 0 0,0 12-63 0 0,0-1 0 0 0,1 1 1 0 0,0 0-1 0 0,2 0 0 0 0,0 1 0 0 0,1 0 1 0 0,0 1-1 0 0,2 0 0 0 0,-1 1 1 0 0,20-18-1 0 0,-25 26-39 0 0,1-1 0 0 0,0 1 0 0 0,1 1-1 0 0,-1-1 1 0 0,1 1 0 0 0,0 1 0 0 0,1-1 0 0 0,-1 1 0 0 0,1 1 0 0 0,-1 0 0 0 0,1 0-1 0 0,0 0 1 0 0,0 1 0 0 0,1 1 0 0 0,-1 0 0 0 0,0 0 0 0 0,0 0 0 0 0,1 1 0 0 0,-1 1-1 0 0,0 0 1 0 0,1 0 0 0 0,13 4 0 0 0,-17-3-3 0 0,0 1-1 0 0,0 0 1 0 0,-1 0-1 0 0,1 0 1 0 0,-1 0 0 0 0,0 1-1 0 0,0 0 1 0 0,-1 0 0 0 0,1 1-1 0 0,-1-1 1 0 0,0 1-1 0 0,0 0 1 0 0,0 0 0 0 0,-1 0-1 0 0,6 11 1 0 0,-6-11-6 0 0,-1 0 1 0 0,1 0-1 0 0,-1 1 1 0 0,-1-1-1 0 0,1 1 1 0 0,-1-1 0 0 0,0 1-1 0 0,0-1 1 0 0,0 1-1 0 0,-1 0 1 0 0,0-1-1 0 0,0 1 1 0 0,-1 0-1 0 0,1-1 1 0 0,-1 1-1 0 0,0-1 1 0 0,-4 10-1 0 0,5-14 8 0 0,0-1 1 0 0,0 0-1 0 0,0 1 0 0 0,0-1 0 0 0,0 0 0 0 0,0 0 0 0 0,0 1 0 0 0,0-1 0 0 0,0 0 0 0 0,-1 0 0 0 0,1 1 0 0 0,0-1 0 0 0,0 0 0 0 0,0 0 0 0 0,0 1 0 0 0,-1-1 0 0 0,1 0 0 0 0,0 0 0 0 0,0 0 1 0 0,0 1-1 0 0,-1-1 0 0 0,1 0 0 0 0,0 0 0 0 0,0 0 0 0 0,-1 0 0 0 0,1 0 0 0 0,0 0 0 0 0,0 0 0 0 0,-1 1 0 0 0,1-1 0 0 0,0 0 0 0 0,-1 0 0 0 0,1 0 0 0 0,0 0 0 0 0,0 0 0 0 0,-1 0 1 0 0,1 0-1 0 0,0 0 0 0 0,-1 0 0 0 0,1 0 0 0 0,0-1 0 0 0,0 1 0 0 0,-1 0 0 0 0,1 0 0 0 0,0 0 0 0 0,0 0 0 0 0,-1 0 0 0 0,1 0 0 0 0,0-1 0 0 0,0 1 0 0 0,-1 0 0 0 0,1 0 0 0 0,0 0 1 0 0,0 0-1 0 0,0-1 0 0 0,0 1 0 0 0,-1 0 0 0 0,1 0 0 0 0,0-1 0 0 0,0 1 0 0 0,0 0 0 0 0,0 0 0 0 0,0-1 0 0 0,-1 1 0 0 0,-5-18 70 0 0,6 12-57 0 0,1-1-1 0 0,1 1 1 0 0,-1-1-1 0 0,1 1 1 0 0,0 0-1 0 0,0 0 1 0 0,0 0-1 0 0,1 0 1 0 0,0 0-1 0 0,6-8 1 0 0,1-1-8 0 0,1-1 0 0 0,18-17 0 0 0,-20 25-12 0 0,0-1-1 0 0,1 1 0 0 0,-1 1 1 0 0,2 0-1 0 0,-1 0 1 0 0,1 1-1 0 0,0 1 1 0 0,0-1-1 0 0,1 2 1 0 0,-1 0-1 0 0,1 0 1 0 0,0 1-1 0 0,0 0 1 0 0,23-1-1 0 0,-29 3 12 0 0,0 1 0 0 0,0 0 1 0 0,0 0-1 0 0,0 1 0 0 0,0 0 0 0 0,0 0 0 0 0,0 0 0 0 0,0 1 0 0 0,0 0 0 0 0,-1 0 1 0 0,1 0-1 0 0,-1 1 0 0 0,1 0 0 0 0,-1 0 0 0 0,0 0 0 0 0,0 1 0 0 0,0-1 0 0 0,-1 1 1 0 0,1 0-1 0 0,-1 1 0 0 0,0-1 0 0 0,0 1 0 0 0,0 0 0 0 0,-1 0 0 0 0,0 0 1 0 0,0 0-1 0 0,0 0 0 0 0,-1 1 0 0 0,1-1 0 0 0,-1 1 0 0 0,0 0 0 0 0,0 6 0 0 0,0-1 6 0 0,0-1 0 0 0,-1 1 0 0 0,-1 0 0 0 0,0-1-1 0 0,0 1 1 0 0,-1 0 0 0 0,-1-1 0 0 0,0 1-1 0 0,0-1 1 0 0,-1 0 0 0 0,0 1 0 0 0,0-1 0 0 0,-2-1-1 0 0,1 1 1 0 0,-10 15 0 0 0,4-9-167 0 0,-1 0 1 0 0,0-1-1 0 0,-1 0 0 0 0,-1 0 1 0 0,-1-2-1 0 0,1 1 0 0 0,-31 20 1 0 0,28-25-519 0 0,2-4-200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5.5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 58 5112 0 0,'-23'-58'345'0'0,"140"298"-733"0"0,-102-203-321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5.8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1174 2808 0 0,'77'-62'488'0'0,"3"2"-1"0"0,166-92 0 0 0,192-64 643 0 0,178-44-476 0 0,24-12-674 0 0,-397 143-1025 0 0,-206 106 416 0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6.4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81 6213 0 0,'-4'-11'107'0'0,"1"0"1"0"0,0 0 0 0 0,0 0-1 0 0,1 0 1 0 0,0-14 0 0 0,9 37 762 0 0,3 15-966 0 0,16 97 40 0 0,-14-55-7 0 0,4-1 0 0 0,2-1 0 0 0,36 87 0 0 0,-50-146-126 0 0,-1-1 1 0 0,1 0 0 0 0,0 1-1 0 0,1-2 1 0 0,0 1-1 0 0,0 0 1 0 0,0-1 0 0 0,10 9-1 0 0,-6-9-744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6.7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1 122 3800 0 0,'5'2'19'0'0,"0"1"0"0"0,0-2-1 0 0,0 1 1 0 0,1 0-1 0 0,-1-1 1 0 0,0 0 0 0 0,1-1-1 0 0,9 1 1 0 0,-14-1-19 0 0,25 1-3 0 0,1 0 0 0 0,0-3 0 0 0,0 0 0 0 0,-1-1-1 0 0,1-2 1 0 0,27-8 0 0 0,-18 2 321 0 0,0-2 1 0 0,0-2-1 0 0,55-30 1 0 0,-81 40-33 0 0,-8 5-203 0 0,-1 0-1 0 0,1 0 1 0 0,-1-1 0 0 0,0 1-1 0 0,1-1 1 0 0,-1 0-1 0 0,1 1 1 0 0,-1-1-1 0 0,0 0 1 0 0,1 0-1 0 0,-1 0 1 0 0,0 0-1 0 0,0 0 1 0 0,0 0-1 0 0,0 0 1 0 0,0 0-1 0 0,0 0 1 0 0,0 0-1 0 0,0-1 1 0 0,1-2-1 0 0,-2 4-42 0 0,0 0 0 0 0,-1 0-1 0 0,1-1 1 0 0,0 1 0 0 0,0 0-1 0 0,-1 0 1 0 0,1-1 0 0 0,0 1-1 0 0,-1 0 1 0 0,1 0 0 0 0,0 0-1 0 0,-1 0 1 0 0,1 0 0 0 0,0 0-1 0 0,-1 0 1 0 0,1-1 0 0 0,-1 1-1 0 0,1 0 1 0 0,0 0 0 0 0,-1 0-1 0 0,1 0 1 0 0,0 0 0 0 0,-1 1-1 0 0,1-1 1 0 0,0 0 0 0 0,-1 0-1 0 0,1 0 1 0 0,0 0 0 0 0,-1 0-1 0 0,1 0 1 0 0,0 1 0 0 0,-1-1-1 0 0,1 0 1 0 0,0 0 0 0 0,-1 0-1 0 0,1 1 1 0 0,0-1 0 0 0,0 0-1 0 0,-1 1 1 0 0,-15 9 272 0 0,-93 102-1837 0 0,87-87 373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7.9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23 141 5044 0 0,'-3'-28'152'0'0,"3"27"-43"0"0,0 0 1 0 0,0 1-1 0 0,0-1 1 0 0,0 0-1 0 0,0 0 1 0 0,-1 0-1 0 0,1 0 1 0 0,0 0-1 0 0,0 1 1 0 0,-1-1-1 0 0,1 0 1 0 0,-1 0-1 0 0,1 0 1 0 0,0 1-1 0 0,-1-1 1 0 0,0 0 0 0 0,1 1-1 0 0,-1-1 1 0 0,1 0-1 0 0,-1 1 1 0 0,0-1-1 0 0,1 1 1 0 0,-1-1-1 0 0,0 1 1 0 0,0-1-1 0 0,1 1 1 0 0,-2-1-1 0 0,1 2-101 0 0,1-1 0 0 0,-1 0-1 0 0,1 1 1 0 0,-1-1 0 0 0,1 0 0 0 0,0 1-1 0 0,-1-1 1 0 0,1 1 0 0 0,0-1 0 0 0,-1 1-1 0 0,1-1 1 0 0,0 1 0 0 0,0-1 0 0 0,-1 1-1 0 0,1-1 1 0 0,0 1 0 0 0,0-1 0 0 0,0 1 0 0 0,0-1-1 0 0,0 1 1 0 0,0-1 0 0 0,0 1 0 0 0,0 0-1 0 0,0-1 1 0 0,0 1 0 0 0,0 0 0 0 0,0 22-69 0 0,0-18 97 0 0,1 27 16 0 0,1-1-1 0 0,1 0 1 0 0,14 55 0 0 0,-12-67-29 0 0,0-1 0 0 0,2-1-1 0 0,0 1 1 0 0,1-1 0 0 0,0-1 0 0 0,1 1 0 0 0,20 25 0 0 0,-26-39-24 0 0,0 0 0 0 0,0 1 0 0 0,0-1 0 0 0,1-1 0 0 0,-1 1 0 0 0,1 0 0 0 0,0-1 0 0 0,0 0 0 0 0,-1 1 0 0 0,1-2 0 0 0,1 1 0 0 0,-1 0 0 0 0,0-1 0 0 0,0 0 0 0 0,1 0 0 0 0,6 1 0 0 0,-3-2 7 0 0,0 0-1 0 0,-1 0 1 0 0,1-1-1 0 0,0 0 1 0 0,0 0-1 0 0,0-1 0 0 0,-1 0 1 0 0,14-5-1 0 0,-3-1-6 0 0,-1-1 0 0 0,0 0 0 0 0,-1-2 1 0 0,0 1-1 0 0,-1-2 0 0 0,28-26 0 0 0,-35 29-6 0 0,1 0 0 0 0,-2-1 0 0 0,1 0 0 0 0,-1 0 0 0 0,-1 0-1 0 0,0-1 1 0 0,-1 0 0 0 0,0 0 0 0 0,0-1 0 0 0,-1 1 0 0 0,-1-1 0 0 0,0 0 0 0 0,0 0 0 0 0,0-17 0 0 0,-2 18 75 0 0,-1 0 0 0 0,-1 0 0 0 0,0 0 0 0 0,-1 0 0 0 0,0 1 0 0 0,0-1 0 0 0,-1 0 1 0 0,0 1-1 0 0,-1 0 0 0 0,0 0 0 0 0,-1 0 0 0 0,0 0 0 0 0,-1 1 0 0 0,0 0 0 0 0,0 0 0 0 0,-11-12 0 0 0,12 17-10 0 0,0-1 0 0 0,-1 1 0 0 0,0 0 0 0 0,0 0 0 0 0,0 0 0 0 0,-11-4 0 0 0,1 0-90 0 0,50 59-133 0 0,168 248 202 0 0,-149-212-2648 0 0,-47-79 1471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8.3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1 227 4116 0 0,'0'-1'-3'0'0,"1"-1"0"0"0,-1 0-1 0 0,1 0 1 0 0,-1 1-1 0 0,1-1 1 0 0,0 0 0 0 0,0 1-1 0 0,0-1 1 0 0,-1 1 0 0 0,2-1-1 0 0,-1 1 1 0 0,0-1-1 0 0,0 1 1 0 0,0-1 0 0 0,1 1-1 0 0,-1 0 1 0 0,0 0-1 0 0,1 0 1 0 0,0 0 0 0 0,-1 0-1 0 0,1 0 1 0 0,-1 0-1 0 0,1 1 1 0 0,0-1 0 0 0,0 0-1 0 0,-1 1 1 0 0,1-1 0 0 0,0 1-1 0 0,0 0 1 0 0,0 0-1 0 0,1 0 1 0 0,0 0 7 0 0,0 1 0 0 0,0 0 0 0 0,0 0 0 0 0,-1 0 0 0 0,1 0 0 0 0,0 1 0 0 0,-1-1 0 0 0,1 1 0 0 0,-1-1 0 0 0,1 1 0 0 0,-1 0 0 0 0,0 0 0 0 0,0 0 0 0 0,0 0 0 0 0,0 1 0 0 0,0-1 0 0 0,-1 0 0 0 0,3 4 0 0 0,5 10 43 0 0,0 0 1 0 0,-1 0 0 0 0,-1 1 0 0 0,8 23-1 0 0,-13-33-33 0 0,0-1-1 0 0,-1 1 0 0 0,0-1 0 0 0,0 1 0 0 0,0 0 1 0 0,-1 0-1 0 0,0-1 0 0 0,0 1 0 0 0,-1 0 0 0 0,1 0 1 0 0,-1-1-1 0 0,-1 1 0 0 0,0-1 0 0 0,-4 13 0 0 0,6-18 0 0 0,0-1 0 0 0,0 0 0 0 0,0 1-1 0 0,0-1 1 0 0,-1 0 0 0 0,1 1-1 0 0,0-1 1 0 0,0 0 0 0 0,0 1 0 0 0,0-1-1 0 0,-1 0 1 0 0,1 1 0 0 0,0-1 0 0 0,0 0-1 0 0,0 0 1 0 0,-1 1 0 0 0,1-1-1 0 0,0 0 1 0 0,-1 0 0 0 0,1 1 0 0 0,0-1-1 0 0,0 0 1 0 0,-1 0 0 0 0,1 0-1 0 0,0 0 1 0 0,-1 0 0 0 0,1 1 0 0 0,-1-1-1 0 0,1 0 1 0 0,0 0 0 0 0,-1 0-1 0 0,1 0 1 0 0,-1 0 0 0 0,-4-12 317 0 0,2-22 51 0 0,3 33-367 0 0,1-28 162 0 0,1 0 1 0 0,2 1-1 0 0,0 0 1 0 0,2 0-1 0 0,1 0 0 0 0,2 1 1 0 0,0 0-1 0 0,2 0 1 0 0,1 1-1 0 0,18-30 1 0 0,-25 48-121 0 0,0 1 1 0 0,0 0-1 0 0,1 0 1 0 0,0 0-1 0 0,0 1 0 0 0,12-10 1 0 0,-17 15-54 0 0,1 0-1 0 0,-1-1 1 0 0,1 1 0 0 0,0 0 0 0 0,0 0-1 0 0,-1 0 1 0 0,1 0 0 0 0,0 0 0 0 0,0 1-1 0 0,0-1 1 0 0,0 1 0 0 0,0-1 0 0 0,0 1-1 0 0,0 0 1 0 0,0-1 0 0 0,1 1 0 0 0,-1 0-1 0 0,0 0 1 0 0,0 1 0 0 0,0-1 0 0 0,0 0-1 0 0,0 1 1 0 0,0-1 0 0 0,0 1 0 0 0,0 0-1 0 0,0-1 1 0 0,0 1 0 0 0,0 0 0 0 0,-1 0-1 0 0,1 0 1 0 0,0 1 0 0 0,-1-1 0 0 0,4 3-1 0 0,10 14 29 0 0,0 0-1 0 0,-1 2 0 0 0,-2-1 1 0 0,1 2-1 0 0,-2 0 0 0 0,-1 0 0 0 0,14 43 1 0 0,-11-31-49 0 0,0-1 1 0 0,28 46 0 0 0,-39-74-149 0 0,1 0 0 0 0,-1 0-1 0 0,1 0 1 0 0,0 0 0 0 0,0 0 0 0 0,1 0-1 0 0,-1-1 1 0 0,1 0 0 0 0,0 0-1 0 0,0 0 1 0 0,0 0 0 0 0,0 0 0 0 0,0-1-1 0 0,1 0 1 0 0,6 3 0 0 0,-3-4-820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8.5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 19 5216 0 0,'-5'-5'-2'0'0,"4"4"22"0"0,0 0-1 0 0,0-1 0 0 0,0 1 1 0 0,-1 0-1 0 0,1 0 1 0 0,-1 0-1 0 0,1 0 1 0 0,-1 0-1 0 0,1 0 1 0 0,-1 0-1 0 0,-2-1 0 0 0,3 3-15 0 0,1 0 0 0 0,-1-1 0 0 0,0 1 0 0 0,1 0 0 0 0,-1 0 0 0 0,1 0 0 0 0,-1-1 0 0 0,1 1-1 0 0,-1 0 1 0 0,1 0 0 0 0,-1 0 0 0 0,1 0 0 0 0,0 0 0 0 0,0 0 0 0 0,-1 0 0 0 0,1 0 0 0 0,0 0-1 0 0,0 0 1 0 0,0 0 0 0 0,0 0 0 0 0,0 0 0 0 0,0 0 0 0 0,0 0 0 0 0,1 0 0 0 0,-1 1 0 0 0,1 29-39 0 0,1 0 1 0 0,2 0 0 0 0,1-1 0 0 0,1 1 0 0 0,1-1 0 0 0,2 0 0 0 0,1-1 0 0 0,1 0-1 0 0,2-1 1 0 0,1 0 0 0 0,25 37 0 0 0,-25-46-477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8.7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26 7045 0 0,'-5'-3'4'0'0,"3"-1"4"0"0,-2 2 8 0 0,4-4 24 0 0,0 1-40 0 0,-2 3 8 0 0,2 1 28 0 0,0-1-112 0 0,3 5 40 0 0,2-3-24 0 0,2 0-132 0 0,0 1-128 0 0,2-2-196 0 0,3 1-237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9.1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53 148 4344 0 0,'-21'-62'503'0'0,"12"39"1144"0"0,-9-35 0 0 0,16 54-1140 0 0,0 11-432 0 0,2 13-169 0 0,53 391 344 0 0,4 29-77 0 0,-33-282-290 0 0,28 167 59 0 0,-33-237 107 0 0,47 139-1 0 0,-52-197 63 0 0,-3-17-549 0 0,-11-13 400 0 0,0 0 0 0 0,0 0 0 0 0,0 1 0 0 0,0-1 0 0 0,1 0-1 0 0,-1 0 1 0 0,0 0 0 0 0,0 0 0 0 0,0 0 0 0 0,0 0 0 0 0,1 0 0 0 0,-1 0-1 0 0,0 1 1 0 0,0-1 0 0 0,0 0 0 0 0,1 0 0 0 0,-1 0 0 0 0,0 0 0 0 0,0 0 0 0 0,0 0-1 0 0,1 0 1 0 0,-1 0 0 0 0,0 0 0 0 0,0 0 0 0 0,0-1 0 0 0,1 1 0 0 0,-1 0 0 0 0,0 0-1 0 0,0 0 1 0 0,0 0 0 0 0,1 0 0 0 0,-1 0 0 0 0,0 0 0 0 0,0 0 0 0 0,0 0-1 0 0,0-1 1 0 0,1 1 0 0 0,-1 0 0 0 0,0 0 0 0 0,0 0 0 0 0,0 0 0 0 0,0-1 0 0 0,0 1-1 0 0,0 0 1 0 0,0 0 0 0 0,1 0 0 0 0,-1 0 0 0 0,0-1 0 0 0,0 1 0 0 0,1-7-994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39.9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16 360 5493 0 0,'-7'-34'79'0'0,"5"30"-5"0"0,0-1-1 0 0,1 1 1 0 0,0-1 0 0 0,0 1 0 0 0,0-1 0 0 0,1 0 0 0 0,-1 1 0 0 0,1-1-1 0 0,0 0 1 0 0,1 0 0 0 0,0-5 0 0 0,-1 10-70 0 0,0 0 0 0 0,0-1-1 0 0,0 1 1 0 0,1 0 0 0 0,-1-1 0 0 0,0 1-1 0 0,0 0 1 0 0,0 0 0 0 0,0-1 0 0 0,1 1 0 0 0,-1 0-1 0 0,0 0 1 0 0,0-1 0 0 0,1 1 0 0 0,-1 0 0 0 0,0 0-1 0 0,0 0 1 0 0,1-1 0 0 0,-1 1 0 0 0,0 0 0 0 0,0 0-1 0 0,1 0 1 0 0,-1 0 0 0 0,0 0 0 0 0,1 0 0 0 0,-1-1-1 0 0,0 1 1 0 0,1 0 0 0 0,-1 0 0 0 0,0 0 0 0 0,0 0-1 0 0,1 0 1 0 0,-1 0 0 0 0,1 1 0 0 0,12 6-26 0 0,8 15-52 0 0,-6 0 76 0 0,-1 0 0 0 0,0 1-1 0 0,-2 0 1 0 0,0 1 0 0 0,-2 1-1 0 0,-1-1 1 0 0,8 36 0 0 0,-9-28 38 0 0,-3 1 1 0 0,0-1-1 0 0,-2 0 1 0 0,-2 1-1 0 0,-3 52 1 0 0,1-81-37 0 0,1-1 0 0 0,-1 1 0 0 0,1-1 0 0 0,-1 1 1 0 0,0-1-1 0 0,0 0 0 0 0,-1 1 0 0 0,1-1 0 0 0,-1 0 0 0 0,1 0 0 0 0,-5 6 0 0 0,6-9-4 0 0,-1 1 0 0 0,1-1 0 0 0,-1 1-1 0 0,0-1 1 0 0,1 1 0 0 0,-1-1 0 0 0,1 1-1 0 0,-1-1 1 0 0,0 0 0 0 0,1 1 0 0 0,-1-1-1 0 0,0 0 1 0 0,1 0 0 0 0,-1 0 0 0 0,0 1-1 0 0,0-1 1 0 0,1 0 0 0 0,-1 0 0 0 0,0 0-1 0 0,1 0 1 0 0,-1 0 0 0 0,-1-1 0 0 0,0 1 0 0 0,1-1 0 0 0,-1 0 0 0 0,0 1 0 0 0,1-1 0 0 0,0 0 0 0 0,-1 0 0 0 0,1 0 1 0 0,-1-1-1 0 0,1 1 0 0 0,0 0 0 0 0,0 0 0 0 0,0-1 0 0 0,-2-2 0 0 0,-8-12 24 0 0,1-2-1 0 0,0 1 1 0 0,1-2 0 0 0,2 1-1 0 0,-1-1 1 0 0,2 0-1 0 0,-4-21 1 0 0,-1-12 126 0 0,-4-77 1 0 0,14 109-96 0 0,0-1-1 0 0,2 1 1 0 0,0-1 0 0 0,8-37 0 0 0,-8 50-60 0 0,1 0-1 0 0,0 1 0 0 0,1-1 1 0 0,0 1-1 0 0,0-1 0 0 0,0 1 1 0 0,1 0-1 0 0,0 0 0 0 0,1 0 1 0 0,0 1-1 0 0,0 0 0 0 0,0-1 1 0 0,0 2-1 0 0,1-1 0 0 0,8-6 1 0 0,-8 9 3 0 0,-1 0 1 0 0,1 0 0 0 0,0 0 0 0 0,0 1-1 0 0,0 0 1 0 0,1 0 0 0 0,-1 0-1 0 0,0 1 1 0 0,1 0 0 0 0,-1 0-1 0 0,1 1 1 0 0,-1 0 0 0 0,1 0 0 0 0,-1 0-1 0 0,1 1 1 0 0,-1 0 0 0 0,0 0-1 0 0,1 0 1 0 0,-1 1 0 0 0,0 0 0 0 0,11 5-1 0 0,-6-1 18 0 0,-1-1 0 0 0,0 1 0 0 0,0 1 0 0 0,0 0 0 0 0,-1 1 0 0 0,0-1 0 0 0,0 2 0 0 0,-1-1 0 0 0,0 1-1 0 0,13 19 1 0 0,-9-9-1 0 0,-1 0-1 0 0,0 1 0 0 0,-2 1 0 0 0,9 24 0 0 0,-16-38-11 0 0,0 1-1 0 0,0 0 0 0 0,-1 0 0 0 0,0 0 0 0 0,0 0 0 0 0,-1 13 0 0 0,-1-17 2 0 0,1 0-1 0 0,-1 0 1 0 0,0 0-1 0 0,0 0 1 0 0,0 0-1 0 0,0 0 1 0 0,-1 0-1 0 0,0-1 1 0 0,0 1-1 0 0,0-1 1 0 0,0 1-1 0 0,0-1 1 0 0,0 0 0 0 0,-4 4-1 0 0,5-6-2 0 0,0 0 1 0 0,0 0-1 0 0,0 0 1 0 0,-1 0-1 0 0,1 0 0 0 0,0 0 1 0 0,0-1-1 0 0,-1 1 1 0 0,1 0-1 0 0,0 0 0 0 0,-1-1 1 0 0,1 1-1 0 0,0-1 1 0 0,-1 0-1 0 0,1 1 1 0 0,-1-1-1 0 0,1 0 0 0 0,-1 0 1 0 0,1 0-1 0 0,-1 0 1 0 0,1 0-1 0 0,-1 0 0 0 0,1 0 1 0 0,-1 0-1 0 0,1-1 1 0 0,-1 1-1 0 0,1 0 0 0 0,-1-1 1 0 0,1 0-1 0 0,0 1 1 0 0,-1-1-1 0 0,1 0 0 0 0,0 1 1 0 0,0-1-1 0 0,-1 0 1 0 0,1 0-1 0 0,0 0 0 0 0,0 0 1 0 0,0 0-1 0 0,0 0 1 0 0,0-1-1 0 0,0 1 0 0 0,0 0 1 0 0,1 0-1 0 0,-2-2 1 0 0,-2-5 14 0 0,-1 1 1 0 0,1-1-1 0 0,0 0 1 0 0,0 0-1 0 0,1-1 1 0 0,-2-10-1 0 0,-3-17-4 0 0,3-1-1 0 0,1 1 1 0 0,2-1 0 0 0,1 0-1 0 0,2 0 1 0 0,2 0 0 0 0,13-67-1 0 0,-15 98 23 0 0,0 0 0 0 0,1 0 0 0 0,0 0 0 0 0,0 1 0 0 0,0-1 0 0 0,1 0-1 0 0,0 1 1 0 0,0 0 0 0 0,0 0 0 0 0,1 0 0 0 0,0 0 0 0 0,0 0 0 0 0,9-7-1 0 0,-11 10-28 0 0,1 0-1 0 0,0 1 0 0 0,-1-1 0 0 0,1 1 1 0 0,0 0-1 0 0,0 0 0 0 0,0 0 0 0 0,0 0 0 0 0,0 0 1 0 0,0 1-1 0 0,0-1 0 0 0,0 1 0 0 0,0 0 0 0 0,1 0 1 0 0,-1 0-1 0 0,0 0 0 0 0,0 1 0 0 0,0-1 0 0 0,0 1 1 0 0,0 0-1 0 0,0 0 0 0 0,0 0 0 0 0,0 0 0 0 0,0 1 1 0 0,-1-1-1 0 0,1 1 0 0 0,0-1 0 0 0,3 5 0 0 0,8 5 7 0 0,0 0-1 0 0,-1 1 0 0 0,-1 1 1 0 0,0 0-1 0 0,0 1 0 0 0,-2 0 0 0 0,0 1 1 0 0,0 0-1 0 0,7 18 0 0 0,11 26 14 0 0,21 68 0 0 0,-44-115-5 0 0,13 50 93 0 0,-12-41-654 0 0,0 0-1 0 0,18 38 0 0 0,-19-52-937 0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40.7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1160 4276 0 0,'-7'-69'564'0'0,"3"32"577"0"0,3 29-283 0 0,1 12 218 0 0,0 47-1072 0 0,2 0-1 0 0,2 0 1 0 0,3 0 0 0 0,2-1 0 0 0,19 63-1 0 0,-24-102 3 0 0,0 0-1 0 0,1 0 0 0 0,0 0 1 0 0,1-1-1 0 0,13 18 0 0 0,-18-25-4 0 0,1-1 0 0 0,0 1 0 0 0,0-1 0 0 0,1 0-1 0 0,-1 0 1 0 0,0 0 0 0 0,1 0 0 0 0,-1-1 0 0 0,1 1-1 0 0,0-1 1 0 0,-1 1 0 0 0,1-1 0 0 0,0 0 0 0 0,0 0 0 0 0,0 0-1 0 0,0 0 1 0 0,0-1 0 0 0,0 1 0 0 0,0-1 0 0 0,0 0-1 0 0,0 1 1 0 0,0-2 0 0 0,0 1 0 0 0,0 0 0 0 0,0-1-1 0 0,0 1 1 0 0,5-2 0 0 0,2-2 0 0 0,0-1 0 0 0,0 0 0 0 0,-1 0 0 0 0,0-1 0 0 0,0 0 0 0 0,0-1 0 0 0,-1 0 0 0 0,0 0 1 0 0,0-1-1 0 0,0 0 0 0 0,-1 0 0 0 0,-1-1 0 0 0,7-11 0 0 0,-1 0-16 0 0,0 0 0 0 0,-2-1 0 0 0,-1 0 1 0 0,0-1-1 0 0,6-25 0 0 0,-9 23 33 0 0,-1 1 0 0 0,-1-1 0 0 0,0 0 0 0 0,-2 1 0 0 0,-1-1 0 0 0,-1 0 0 0 0,-1 0 0 0 0,-1 0 0 0 0,-2 0 0 0 0,-11-45 0 0 0,15 67-8 0 0,-1 0-1 0 0,0 0 1 0 0,0 0 0 0 0,0 0-1 0 0,0 1 1 0 0,0-1 0 0 0,0 0-1 0 0,0 1 1 0 0,0-1 0 0 0,-1 0-1 0 0,1 1 1 0 0,-4-3-1 0 0,5 4-11 0 0,0 0-1 0 0,0 0 1 0 0,0 0-1 0 0,-1 0 0 0 0,1 0 1 0 0,0-1-1 0 0,-1 1 1 0 0,1 0-1 0 0,0 0 0 0 0,0 0 1 0 0,-1 0-1 0 0,1 0 1 0 0,0 0-1 0 0,0 0 0 0 0,-1 0 1 0 0,1 0-1 0 0,0 0 1 0 0,0 0-1 0 0,-1 1 0 0 0,1-1 1 0 0,0 0-1 0 0,-1 0 1 0 0,1 0-1 0 0,0 0 0 0 0,0 0 1 0 0,0 0-1 0 0,-1 0 1 0 0,1 1-1 0 0,0-1 0 0 0,0 0 1 0 0,-1 1-1 0 0,-4 15-104 0 0,2 33 5 0 0,4 95-1 0 0,1-115 114 0 0,2 0 0 0 0,1 0 0 0 0,1-1-1 0 0,16 45 1 0 0,-19-65-14 0 0,0-1 0 0 0,0 0 0 0 0,1 0 0 0 0,0 0 0 0 0,1 0 0 0 0,-1 0 0 0 0,11 10 0 0 0,-13-15 5 0 0,-1-1 0 0 0,1 0 0 0 0,-1 1 0 0 0,1-1 0 0 0,0 0-1 0 0,-1 0 1 0 0,1 0 0 0 0,0 0 0 0 0,0-1 0 0 0,0 1 0 0 0,0 0 0 0 0,0-1 0 0 0,-1 1 0 0 0,1-1 0 0 0,0 0 0 0 0,0 1 0 0 0,0-1-1 0 0,0 0 1 0 0,0 0 0 0 0,0 0 0 0 0,0-1 0 0 0,0 1 0 0 0,0 0 0 0 0,0-1 0 0 0,0 0 0 0 0,0 1 0 0 0,0-1 0 0 0,0 0-1 0 0,-1 0 1 0 0,1 0 0 0 0,0 0 0 0 0,0 0 0 0 0,-1 0 0 0 0,1 0 0 0 0,-1-1 0 0 0,3-2 0 0 0,8-8 12 0 0,-1-1 0 0 0,0 0-1 0 0,-1 0 1 0 0,0-1 0 0 0,-1-1 0 0 0,-1 0 0 0 0,0 0 0 0 0,-1-1 0 0 0,-1 1 0 0 0,0-2-1 0 0,-1 1 1 0 0,-1 0 0 0 0,0-1 0 0 0,-2 0 0 0 0,2-24 0 0 0,-2-20 134 0 0,-3 1-1 0 0,-16-118 1 0 0,14 155 4 0 0,-1-1 1 0 0,0 1-1 0 0,-2-1 1 0 0,-1 1-1 0 0,-10-23 0 0 0,16 50-177 0 0,2 18-7 0 0,7 44-37 0 0,-4-32 31 0 0,-2-11 29 0 0,18 120 28 0 0,-16-124 2 0 0,1-1 0 0 0,0 0 0 0 0,1 0 0 0 0,1 0 0 0 0,14 25 0 0 0,-19-40-29 0 0,0 0 0 0 0,-1 0 1 0 0,1 0-1 0 0,0 0 0 0 0,1 0 1 0 0,-1-1-1 0 0,0 1 1 0 0,1-1-1 0 0,0 1 0 0 0,-1-1 1 0 0,1 0-1 0 0,0 0 0 0 0,0 0 1 0 0,0 0-1 0 0,0-1 1 0 0,0 1-1 0 0,1-1 0 0 0,-1 0 1 0 0,6 1-1 0 0,-4-2-4 0 0,-1 0 0 0 0,0 0 0 0 0,0-1 1 0 0,1 1-1 0 0,-1-1 0 0 0,0 0 0 0 0,0-1 0 0 0,0 1 0 0 0,0-1 0 0 0,0 0 0 0 0,0 0 0 0 0,0 0 1 0 0,-1 0-1 0 0,1-1 0 0 0,5-4 0 0 0,7-6 6 0 0,-1-1 0 0 0,0 0 0 0 0,-1-1 0 0 0,0-1-1 0 0,-1 0 1 0 0,-1-1 0 0 0,-1 0 0 0 0,0-1 0 0 0,-2 0 0 0 0,0-1 0 0 0,0 0 0 0 0,-2 0 0 0 0,-1-1 0 0 0,6-25 0 0 0,-6 10 18 0 0,-2-1 1 0 0,-1 1 0 0 0,-2-1-1 0 0,-1 1 1 0 0,-2-1 0 0 0,-1 0-1 0 0,-12-49 1 0 0,-7-18-101 0 0,-4 2 0 0 0,-72-180 0 0 0,87 261 197 0 0,7 19-103 0 0,3 16-45 0 0,8 54 124 0 0,3 0 1 0 0,3 0-1 0 0,31 98 0 0 0,-30-127-271 0 0,2-1 0 0 0,2 0 0 0 0,1-1 0 0 0,2-1-1 0 0,1-1 1 0 0,2-1 0 0 0,29 32 0 0 0,-40-52-166 0 0,35 36-1629 0 0,-31-38 973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41.0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0 364 5076 0 0,'0'-3'5'0'0,"0"0"-1"0"0,0 1 1 0 0,1-1-1 0 0,-1 1 0 0 0,0-1 1 0 0,1 0-1 0 0,0 1 0 0 0,0-1 1 0 0,0 1-1 0 0,0 0 0 0 0,0-1 1 0 0,0 1-1 0 0,1 0 1 0 0,-1 0-1 0 0,1-1 0 0 0,2-2 1 0 0,34-33 96 0 0,-32 33-75 0 0,48-39 340 0 0,2 2-1 0 0,64-36 0 0 0,-37 25 368 0 0,-68 43-590 0 0,-6 3-63 0 0,0 0 1 0 0,1 1-1 0 0,-1 1 0 0 0,1 0 0 0 0,1 0 1 0 0,-1 0-1 0 0,18-4 0 0 0,-26 9-77 0 0,0 0-1 0 0,-1 1 1 0 0,1-1 0 0 0,0 0-1 0 0,-1 1 1 0 0,1-1 0 0 0,-1 1-1 0 0,1-1 1 0 0,0 1 0 0 0,-1 0 0 0 0,1 0-1 0 0,-1 0 1 0 0,0 0 0 0 0,1 0-1 0 0,-1 0 1 0 0,0 0 0 0 0,1 0-1 0 0,-1 0 1 0 0,0 0 0 0 0,0 1-1 0 0,0-1 1 0 0,0 1 0 0 0,0-1-1 0 0,0 1 1 0 0,-1-1 0 0 0,1 1-1 0 0,0 2 1 0 0,4 7 14 0 0,-1 1 0 0 0,5 21 1 0 0,-5-16-21 0 0,14 60 142 0 0,11 96 0 0 0,-1 3-1752 0 0,-26-167 877 0 0,1-2-121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41.2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65 5352 0 0,'-3'-16'-4'0'0,"2"4"-20"0"0,0 0 20 0 0,3 0-48 0 0,-3 3-92 0 0,1 6-144 0 0,-1 3-168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41.9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1929 3960 0 0,'4'-1'57'0'0,"0"0"0"0"0,0 0 0 0 0,0-1 0 0 0,-1 1 0 0 0,1-1 0 0 0,0 0 0 0 0,5-4 0 0 0,2 0 83 0 0,461-254 1505 0 0,-348 188-1474 0 0,506-322-66 0 0,-348 212-148 0 0,-179 116-15 0 0,1308-806-751 0 0,-1306 811 58 0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44.1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21 509 3368 0 0,'-20'4'1141'0'0,"20"-4"-1081"0"0,0-1 0 0 0,0 1 0 0 0,0 0 0 0 0,0-1 0 0 0,0 1 0 0 0,0-1 1 0 0,0 1-1 0 0,0 0 0 0 0,0-1 0 0 0,0 1 0 0 0,0-1 0 0 0,0 1 0 0 0,0 0 0 0 0,0-1 1 0 0,0 1-1 0 0,0-1 0 0 0,0 1 0 0 0,1 0 0 0 0,-1-1 0 0 0,0 1 0 0 0,0 0 0 0 0,0-1 1 0 0,1 1-1 0 0,-1 0 0 0 0,0-1 0 0 0,1 1 0 0 0,-1 0 0 0 0,1-1 0 0 0,32-34 1793 0 0,-27 30-2222 0 0,33-29 344 0 0,2 2-1 0 0,1 2 1 0 0,59-31 0 0 0,-33 19-35 0 0,-3 2-29 0 0,-14 11-395 0 0,-1-3 0 0 0,-1-3 0 0 0,73-66 0 0 0,-98 75-274 0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44.4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1 460 4276 0 0,'7'-7'277'0'0,"0"0"0"0"0,1 0 0 0 0,0 1 0 0 0,1-1 0 0 0,12-6 0 0 0,70-39-14 0 0,-53 32 34 0 0,27-18 64 0 0,316-195 635 0 0,-375 228-1209 0 0,0 1 1 0 0,-1-1-1 0 0,1 0 0 0 0,-1 0 0 0 0,-1-1 0 0 0,1 0 0 0 0,-1 1 0 0 0,7-14 0 0 0,-5 9-694 0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50.4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11 263 4572 0 0,'-11'3'-64'0'0,"12"0"-49"0"0,6 8 111 0 0,203 326 1104 0 0,-208-333-1034 0 0,0-1 0 0 0,0 0-1 0 0,0 0 1 0 0,0 0 0 0 0,1-1 0 0 0,-1 1-1 0 0,1 0 1 0 0,0-1 0 0 0,0 0 0 0 0,0 1-1 0 0,6 2 1 0 0,-8-5 2 0 0,1 1 0 0 0,0-1 0 0 0,0 0 1 0 0,-1 1-1 0 0,1-1 0 0 0,0 0 0 0 0,0 0 0 0 0,0-1 0 0 0,-1 1 0 0 0,1 0 0 0 0,0-1 0 0 0,0 1 0 0 0,-1-1 1 0 0,1 1-1 0 0,0-1 0 0 0,-1 0 0 0 0,1 0 0 0 0,-1 1 0 0 0,1-1 0 0 0,-1 0 0 0 0,1 0 0 0 0,-1-1 0 0 0,0 1 1 0 0,1 0-1 0 0,1-3 0 0 0,39-43 366 0 0,-3-1 1 0 0,65-104 0 0 0,-51 70-425 0 0,2 0-199 0 0,95-136-3098 0 0,-146 209 1667 0 0,-8 11 735 0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50.7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1 686 3160 0 0,'0'-1'7'0'0,"1"0"0"0"0,-1 0 0 0 0,1 0 0 0 0,-1 1 0 0 0,1-1 0 0 0,0 0-1 0 0,-1 1 1 0 0,1-1 0 0 0,0 1 0 0 0,-1-1 0 0 0,1 1 0 0 0,0-1 0 0 0,0 1 0 0 0,0-1-1 0 0,-1 1 1 0 0,1 0 0 0 0,0-1 0 0 0,0 1 0 0 0,0 0 0 0 0,0 0 0 0 0,0 0-1 0 0,0 0 1 0 0,0-1 0 0 0,-1 1 0 0 0,1 0 0 0 0,0 1 0 0 0,0-1 0 0 0,0 0 0 0 0,1 0-1 0 0,33 2 300 0 0,-32-1-282 0 0,11 1 124 0 0,1 0 0 0 0,-1 2 0 0 0,0 0 0 0 0,0 0 0 0 0,0 1 0 0 0,-1 1 0 0 0,19 10 0 0 0,-6 0 120 0 0,0 2 0 0 0,34 30 0 0 0,-58-46-215 0 0,1 1-1 0 0,0-1 1 0 0,0 0 0 0 0,-1 0-1 0 0,1 0 1 0 0,1 0 0 0 0,-1 0-1 0 0,0-1 1 0 0,0 1 0 0 0,1-1 0 0 0,-1 0-1 0 0,1 0 1 0 0,-1 0 0 0 0,1 0-1 0 0,-1-1 1 0 0,1 0 0 0 0,0 1 0 0 0,5-2-1 0 0,-4 0 46 0 0,0-1-1 0 0,0 0 0 0 0,0 0 1 0 0,0 0-1 0 0,-1-1 0 0 0,1 1 1 0 0,0-1-1 0 0,-1 0 0 0 0,0-1 1 0 0,0 1-1 0 0,0-1 0 0 0,4-4 1 0 0,33-39-26 0 0,-1-1-1 0 0,-3-3 1 0 0,49-84 0 0 0,-7 9-115 0 0,180-210-2186 0 0,-219 290 1271 0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8:55.8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23 170 5997 0 0,'-1'0'0'0'0,"0"0"1"0"0,1 0 0 0 0,-1-1 0 0 0,0 1-1 0 0,0 0 1 0 0,1 0 0 0 0,-1 0 0 0 0,0 0-1 0 0,1 0 1 0 0,-1-1 0 0 0,0 1 0 0 0,1 0-1 0 0,-1-1 1 0 0,0 1 0 0 0,1-1 0 0 0,-1 1 0 0 0,1 0-1 0 0,-2-2 1 0 0,-6-2-203 0 0,11 7 191 0 0,0 1 0 0 0,0-1 1 0 0,0 1-1 0 0,0-1 0 0 0,-1 1 1 0 0,1 0-1 0 0,-1 0 1 0 0,0 0-1 0 0,3 7 0 0 0,8 14 58 0 0,-11-22-32 0 0,0-1 0 0 0,-1 1 0 0 0,1-1 0 0 0,1 1 1 0 0,-1-1-1 0 0,0 0 0 0 0,1 0 0 0 0,-1 0 0 0 0,1 0 1 0 0,-1 0-1 0 0,1 0 0 0 0,0-1 0 0 0,0 1 0 0 0,0-1 1 0 0,0 0-1 0 0,0 0 0 0 0,0 0 0 0 0,0 0 0 0 0,0-1 1 0 0,0 1-1 0 0,4-1 0 0 0,-1 0 34 0 0,-1-1 1 0 0,0 0-1 0 0,1 0 1 0 0,-1-1-1 0 0,0 0 0 0 0,0 0 1 0 0,0 0-1 0 0,0 0 1 0 0,0-1-1 0 0,-1 0 1 0 0,9-6-1 0 0,108-83 211 0 0,36-26-839 0 0,-117 91 3 0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01.3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80 536 3368 0 0,'-40'9'177'0'0,"37"-8"-135"0"0,1-1-1 0 0,0 0 1 0 0,0 0 0 0 0,-1 0 0 0 0,1-1 0 0 0,0 1 0 0 0,0 0-1 0 0,-1-1 1 0 0,1 0 0 0 0,0 1 0 0 0,0-1 0 0 0,0 0-1 0 0,0 0 1 0 0,0 0 0 0 0,0 0 0 0 0,-2-2 0 0 0,40 65 245 0 0,-32-55-289 0 0,72 107 135 0 0,-65-101-117 0 0,0 0 0 0 0,0 0 1 0 0,1-1-1 0 0,1-1 0 0 0,27 21 1 0 0,-37-31 27 0 0,-1 1 0 0 0,1-1 0 0 0,-1 0 0 0 0,1 0 0 0 0,0 0 0 0 0,0 0 0 0 0,-1 0 0 0 0,1 0 0 0 0,0-1 0 0 0,0 1 0 0 0,0-1 0 0 0,0 0 0 0 0,0 0 0 0 0,0 0 0 0 0,0 0 0 0 0,-1-1 0 0 0,1 1-1 0 0,0-1 1 0 0,0 1 0 0 0,0-1 0 0 0,0 0 0 0 0,-1 0 0 0 0,1 0 0 0 0,-1-1 0 0 0,1 1 0 0 0,-1-1 0 0 0,1 1 0 0 0,-1-1 0 0 0,0 0 0 0 0,3-2 0 0 0,5-7 163 0 0,0 0 0 0 0,0 0 0 0 0,-1-1 0 0 0,12-22 0 0 0,-12 20-222 0 0,104-180 404 0 0,47-71-274 0 0,-49 127-343 0 0,-31 40-1737 0 0,-68 84 1167 0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01.5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16 412 1996 0 0,'-6'33'43'0'0,"1"1"-1"0"0,0 59 0 0 0,6-72 23 0 0,0 1 0 0 0,1-1-1 0 0,1-1 1 0 0,1 1 0 0 0,10 33 0 0 0,-13-52-23 0 0,0 0 0 0 0,-1 0 1 0 0,1 0-1 0 0,0 0 1 0 0,0 0-1 0 0,0 0 0 0 0,0 0 1 0 0,0 0-1 0 0,0-1 1 0 0,1 1-1 0 0,-1 0 0 0 0,1-1 1 0 0,-1 1-1 0 0,1-1 1 0 0,0 1-1 0 0,-1-1 0 0 0,1 0 1 0 0,0 0-1 0 0,0 0 1 0 0,0 0-1 0 0,0 0 0 0 0,3 1 1 0 0,-2-2 15 0 0,0 0 1 0 0,0 0-1 0 0,-1 0 1 0 0,1-1-1 0 0,0 1 0 0 0,0-1 1 0 0,-1 0-1 0 0,1 0 1 0 0,0 0-1 0 0,-1 0 0 0 0,1 0 1 0 0,-1 0-1 0 0,1-1 1 0 0,-1 1-1 0 0,0-1 1 0 0,0 0-1 0 0,3-3 0 0 0,21-20 42 0 0,-2-1-1 0 0,-2-1 0 0 0,0-2 0 0 0,23-39 0 0 0,-28 43-90 0 0,-11 14-14 0 0,322-457-301 0 0,-273 400-118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06.3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14 2952 0 0,'6'-13'2202'0'0,"-6"13"-2187"0"0,0 0 1 0 0,0 0-1 0 0,0 0 1 0 0,0 1 0 0 0,0-1-1 0 0,0 0 1 0 0,0 0-1 0 0,0 0 1 0 0,0 0-1 0 0,0 0 1 0 0,0 1 0 0 0,0-1-1 0 0,0 0 1 0 0,0 0-1 0 0,0 0 1 0 0,0 0-1 0 0,0 0 1 0 0,0 0 0 0 0,1 1-1 0 0,-1-1 1 0 0,0 0-1 0 0,0 0 1 0 0,0 0-1 0 0,0 0 1 0 0,0 0 0 0 0,0 0-1 0 0,0 0 1 0 0,0 0-1 0 0,0 0 1 0 0,1 1-1 0 0,-1-1 1 0 0,0 0 0 0 0,0 0-1 0 0,0 0 1 0 0,0 0-1 0 0,0 0 1 0 0,0 0-1 0 0,1 0 1 0 0,-1 0 0 0 0,0 0-1 0 0,0 0 1 0 0,0 0-1 0 0,0 0 1 0 0,0 0 0 0 0,1 0-1 0 0,-1 0 1 0 0,0 0-1 0 0,0 0 1 0 0,0 0-1 0 0,0 0 1 0 0,0 0 0 0 0,0 0-1 0 0,1 0 1 0 0,-1 0-1 0 0,0-1 1 0 0,0 1-1 0 0,0 0 1 0 0,0 0 0 0 0,0 0-1 0 0,0 0 1 0 0,0 0-1 0 0,0 0 1 0 0,1 0-1 0 0,-1 0 1 0 0,0 0 0 0 0,0-1-1 0 0,0 1 1 0 0,0 0-1 0 0,0 0 1 0 0,0-2 410 0 0,-3 1-99 0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06.7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80 2924 0 0,'-2'-23'156'0'0,"1"20"-11"0"0,0-1 0 0 0,1 0 0 0 0,-1 1 0 0 0,1-1 0 0 0,0 0 0 0 0,0 1 0 0 0,0-1 0 0 0,1 0 0 0 0,-1 1 0 0 0,1-1 0 0 0,0 0 0 0 0,0 1 0 0 0,2-7 0 0 0,5 43 270 0 0,3 33-126 0 0,3 0 0 0 0,3-1 1 0 0,3 0-1 0 0,43 96 1 0 0,-34-119-1376 0 0,-18-29 344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07.0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184 58 6069 0 0,'-3'-2'-6'0'0,"1"1"1"0"0,-1 0 0 0 0,0 0-1 0 0,0 1 1 0 0,0-1 0 0 0,0 1-1 0 0,0-1 1 0 0,0 1 0 0 0,0 0-1 0 0,0 0 1 0 0,-1 0 0 0 0,1 1-1 0 0,0-1 1 0 0,0 1 0 0 0,0 0 0 0 0,0-1-1 0 0,1 1 1 0 0,-1 0 0 0 0,0 1-1 0 0,0-1 1 0 0,0 1 0 0 0,1-1-1 0 0,-1 1 1 0 0,1 0 0 0 0,-1 0-1 0 0,1 0 1 0 0,0 0 0 0 0,0 0-1 0 0,0 0 1 0 0,0 1 0 0 0,-3 4 0 0 0,-8 9-30 0 0,0 1 1 0 0,1 1-1 0 0,1 0 1 0 0,-15 32 0 0 0,23-43 35 0 0,0 0 0 0 0,0-1 0 0 0,1 1 0 0 0,0 0 0 0 0,0 0 1 0 0,1 1-1 0 0,0-1 0 0 0,0 0 0 0 0,0 0 0 0 0,1 1 1 0 0,1-1-1 0 0,-1 0 0 0 0,1 0 0 0 0,0 1 0 0 0,0-1 0 0 0,1 0 1 0 0,3 8-1 0 0,-3-12 13 0 0,-1 0 0 0 0,1 0 1 0 0,0 0-1 0 0,0 0 0 0 0,0 0 1 0 0,0-1-1 0 0,0 1 0 0 0,1-1 0 0 0,0 1 1 0 0,-1-1-1 0 0,1 0 0 0 0,0 0 0 0 0,0 0 1 0 0,0 0-1 0 0,0-1 0 0 0,0 1 1 0 0,6 1-1 0 0,-3-1 53 0 0,0-1 0 0 0,1 0 0 0 0,-1-1 0 0 0,0 1 0 0 0,0-1 0 0 0,0-1 0 0 0,1 1 0 0 0,-1-1 0 0 0,8-2 0 0 0,4-1 221 0 0,0-2 0 0 0,-1 0 0 0 0,1-2 0 0 0,-1 1-1 0 0,25-18 1 0 0,-34 20-153 0 0,0 0-1 0 0,0-1 0 0 0,-1 0 1 0 0,0-1-1 0 0,0 1 1 0 0,-1-1-1 0 0,0-1 0 0 0,0 1 1 0 0,-1-1-1 0 0,0 0 1 0 0,0 0-1 0 0,4-10 0 0 0,-7 13-93 0 0,0 0-1 0 0,-1 0 0 0 0,0 0 0 0 0,0 0 0 0 0,0 0 0 0 0,0 0 1 0 0,-1 0-1 0 0,0 0 0 0 0,0 0 0 0 0,0 0 0 0 0,-1 0 1 0 0,1 0-1 0 0,-1 0 0 0 0,-1 0 0 0 0,1 0 0 0 0,-1 0 0 0 0,1 0 1 0 0,-1 1-1 0 0,-1-1 0 0 0,1 1 0 0 0,-1-1 0 0 0,0 1 0 0 0,0 0 1 0 0,-3-4-1 0 0,-6-3-387 0 0,0 0-1 0 0,-1 1 1 0 0,0 0 0 0 0,-1 1 0 0 0,0 1 0 0 0,0 0 0 0 0,-1 1 0 0 0,-30-11 0 0 0,29 12-472 0 0,-3-2-403 0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07.5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374 126 6177 0 0,'2'-5'-7'0'0,"0"0"1"0"0,-1 0 0 0 0,0 0-1 0 0,0 0 1 0 0,0 0 0 0 0,0 0 0 0 0,-1 0-1 0 0,1 0 1 0 0,-1-1 0 0 0,-1 1-1 0 0,0-6 1 0 0,0 9 0 0 0,0-1 1 0 0,0 1-1 0 0,0 0 0 0 0,0 0 0 0 0,0-1 0 0 0,0 1 1 0 0,-1 0-1 0 0,1 0 0 0 0,-1 0 0 0 0,1 0 1 0 0,-1 1-1 0 0,0-1 0 0 0,0 0 0 0 0,0 1 1 0 0,0-1-1 0 0,0 1 0 0 0,0-1 0 0 0,0 1 1 0 0,-1 0-1 0 0,1 0 0 0 0,0 0 0 0 0,-1 0 1 0 0,1 1-1 0 0,0-1 0 0 0,-3 0 0 0 0,-11-1 9 0 0,0 0 0 0 0,0 1 0 0 0,0 1 0 0 0,0 0 0 0 0,0 1 0 0 0,1 1 0 0 0,-1 0-1 0 0,0 1 1 0 0,1 1 0 0 0,0 1 0 0 0,0 0 0 0 0,0 1 0 0 0,0 0 0 0 0,1 1 0 0 0,0 1 0 0 0,0 0 0 0 0,1 1-1 0 0,0 0 1 0 0,-17 17 0 0 0,29-25-2 0 0,-1 1 1 0 0,1-1-1 0 0,-1 1 0 0 0,1-1 0 0 0,0 1 0 0 0,-1 0 0 0 0,1 0 1 0 0,0-1-1 0 0,0 1 0 0 0,0 0 0 0 0,1 0 0 0 0,-1 0 1 0 0,0 0-1 0 0,1 0 0 0 0,-1 0 0 0 0,1 0 0 0 0,0 0 1 0 0,-1 0-1 0 0,1 0 0 0 0,1 4 0 0 0,-1-4 1 0 0,1-1-1 0 0,-1 0 1 0 0,1 1-1 0 0,0-1 1 0 0,0 0 0 0 0,-1 0-1 0 0,1 0 1 0 0,0 0 0 0 0,0 0-1 0 0,0 0 1 0 0,0 0-1 0 0,1 0 1 0 0,-1 0 0 0 0,0 0-1 0 0,0 0 1 0 0,0-1-1 0 0,1 1 1 0 0,-1 0 0 0 0,0-1-1 0 0,1 1 1 0 0,-1-1-1 0 0,1 0 1 0 0,-1 1 0 0 0,0-1-1 0 0,1 0 1 0 0,-1 0-1 0 0,1 0 1 0 0,-1 0 0 0 0,1 0-1 0 0,1 0 1 0 0,12-1 134 0 0,0-1 1 0 0,-1 0-1 0 0,1 0 0 0 0,-1-2 1 0 0,1 0-1 0 0,-1 0 1 0 0,25-13-1 0 0,-29 12 33 0 0,1 0-1 0 0,-1-1 1 0 0,-1 0-1 0 0,1-1 1 0 0,-1 0 0 0 0,0 0-1 0 0,-1-1 1 0 0,0 0-1 0 0,0-1 1 0 0,11-15-1 0 0,-18 22-97 0 0,1 0-1 0 0,-1-1 0 0 0,0 1 1 0 0,0 0-1 0 0,0 0 0 0 0,-1-1 1 0 0,1 1-1 0 0,0 0 0 0 0,-1-1 1 0 0,0 1-1 0 0,1 0 0 0 0,-1-1 1 0 0,0 1-1 0 0,0-1 0 0 0,0 1 1 0 0,-1-1-1 0 0,1 1 0 0 0,-2-5 1 0 0,25 36-62 0 0,-1 0 1 0 0,-2 1-1 0 0,-1 1 1 0 0,-2 1-1 0 0,-1 1 1 0 0,-1 0-1 0 0,11 38 1 0 0,-23-57 1 0 0,1 0 0 0 0,-2 1 1 0 0,0-1-1 0 0,-1 0 1 0 0,0 1-1 0 0,-1-1 0 0 0,-1 0 1 0 0,0 1-1 0 0,-4 15 0 0 0,2-19-9 0 0,0-1-1 0 0,-1 1 1 0 0,0-1-1 0 0,-1 1 1 0 0,0-1-1 0 0,0-1 1 0 0,-1 1-1 0 0,-1-1 0 0 0,0 0 1 0 0,0 0-1 0 0,0-1 1 0 0,-1 0-1 0 0,-10 8 1 0 0,8-8-283 0 0,0 0 0 0 0,-1-1 1 0 0,0 0-1 0 0,0 0 1 0 0,-1-1-1 0 0,0-1 0 0 0,0 0 1 0 0,-18 5-1 0 0,6-5-880 0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07.9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1604 108 6549 0 0,'-8'-10'9'0'0,"-2"1"1"0"0,1 0 0 0 0,-1 1-1 0 0,-1 0 1 0 0,1 1 0 0 0,-1 0 0 0 0,-1 0-1 0 0,1 1 1 0 0,-1 1 0 0 0,0 0 0 0 0,0 0-1 0 0,-1 2 1 0 0,1-1 0 0 0,-1 2-1 0 0,-14-2 1 0 0,-22-2-20 0 0,-2 3-1 0 0,-73 5 1 0 0,122-2 8 0 0,-61 4-29 0 0,-1 3 0 0 0,1 2 0 0 0,0 4 1 0 0,1 2-1 0 0,1 2 0 0 0,1 4 0 0 0,0 2 1 0 0,-89 48-1 0 0,106-47 45 0 0,1 2 0 0 0,1 2 0 0 0,1 2 0 0 0,2 1 0 0 0,1 2 0 0 0,2 1 0 0 0,1 2-1 0 0,2 2 1 0 0,1 0 0 0 0,2 3 0 0 0,-39 70 0 0 0,56-86 9 0 0,1 1 0 0 0,1 0 0 0 0,2 0 0 0 0,0 1-1 0 0,2 0 1 0 0,0 1 0 0 0,2-1 0 0 0,2 1 0 0 0,0-1 0 0 0,2 1-1 0 0,0 0 1 0 0,2 0 0 0 0,2-1 0 0 0,0 1 0 0 0,2-1 0 0 0,1 0-1 0 0,1 0 1 0 0,1-1 0 0 0,1 0 0 0 0,1-1 0 0 0,2 0 0 0 0,1-1-1 0 0,29 40 1 0 0,-16-27 51 0 0,3-2-1 0 0,0-2 0 0 0,3 0 1 0 0,0-2-1 0 0,2-2 0 0 0,1-1 1 0 0,2-2-1 0 0,0-1 0 0 0,2-2 1 0 0,82 35-1 0 0,-90-49-53 0 0,0 0 0 0 0,0-3 1 0 0,1 0-1 0 0,0-2 0 0 0,0-1 0 0 0,0-2 0 0 0,0-2 1 0 0,43-5-1 0 0,-11-3-10 0 0,0-3 0 0 0,-1-3 0 0 0,75-28 0 0 0,-66 16-1 0 0,-1-4-1 0 0,-1-3 1 0 0,-2-3 0 0 0,-1-3-1 0 0,-2-2 1 0 0,-2-4 0 0 0,109-102-1 0 0,38-75 348 0 0,-185 190-255 0 0,-1-1-1 0 0,-2-1 1 0 0,-1-1-1 0 0,-2-1 1 0 0,20-50-1 0 0,-36 74-67 0 0,1 0 0 0 0,-2-1 0 0 0,1 1 0 0 0,-2-1 0 0 0,0 0 0 0 0,-1 0 0 0 0,0 0 0 0 0,-1 0 0 0 0,0 0 0 0 0,-1 0 0 0 0,-1 0-1 0 0,-6-24 1 0 0,3 23-26 0 0,-1 0-1 0 0,0 0 1 0 0,-1 0-1 0 0,0 1 1 0 0,-2 0-1 0 0,0 0 1 0 0,0 1-1 0 0,-1 0 1 0 0,0 0-1 0 0,-22-18 1 0 0,-2 2-116 0 0,0 2 0 0 0,-2 1 1 0 0,0 2-1 0 0,-55-25 1 0 0,29 19-729 0 0,-1 4 0 0 0,-73-20 1 0 0,79 30-148 0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08.6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1 160 2160 0 0,'38'-12'20'0'0,"7"-4"32"0"0,4 2-4 0 0,5-6 0 0 0,5-1-24 0 0,2 0 8 0 0,4 1 36 0 0,-2 2-48 0 0,2 0-172 0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18.9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206 279 2300 0 0,'-67'14'142'0'0,"50"-11"102"0"0,0 0 0 0 0,-31 11 0 0 0,-8 12 310 0 0,55-26-564 0 0,126-3 920 0 0,179-27-1 0 0,96-3-688 0 0,-127 16-284 0 0,148-17-1 0 0,176-19 212 0 0,-528 45-155 0 0,354-41-157 0 0,-140 24 234 0 0,406 4 28 0 0,-411 16 47 0 0,536-10 381 0 0,-309-12-164 0 0,-259 10-199 0 0,-149 16 362 0 0,-90 0-314 0 0,-9 1 336 0 0,-1 1 428 0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21.1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 1 2352 0 0,'-9'3'139'0'0,"-1"-1"1"0"0,0 1-1 0 0,0-2 0 0 0,-17 2 0 0 0,112 6 1055 0 0,1127 17 1069 0 0,2-34-1275 0 0,-1063 7-835 0 0,391-13-24 0 0,-530 14-86 0 0,4-1-90 0 0,-14 0 413 0 0,-9-1 520 0 0,-2 1-433 0 0,13 2-435 0 0,2-1-140 0 0,-9-3 156 0 0,1 4-85 0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24.2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6 198 5637 0 0,'-1'1'29'0'0,"0"1"0"0"0,0 0 0 0 0,1 0 0 0 0,-1 0 0 0 0,1 0 0 0 0,-1 0 0 0 0,1 0 0 0 0,0-1 0 0 0,0 1 0 0 0,0 0 0 0 0,0 0 0 0 0,0 0 0 0 0,0 0 1 0 0,1 0-1 0 0,-1 0 0 0 0,0 0 0 0 0,2 3 0 0 0,15 44 625 0 0,-11-32-469 0 0,7 22 109 0 0,12 34-114 0 0,40 83 0 0 0,-63-150-109 0 0,1-1-1 0 0,0 0 1 0 0,0 0-1 0 0,1 0 0 0 0,5 7 1 0 0,-8-11-36 0 0,0-1 0 0 0,0 1 0 0 0,-1 0 0 0 0,1-1 0 0 0,0 1 0 0 0,0 0 0 0 0,0-1 0 0 0,0 1 0 0 0,0-1 0 0 0,0 1 0 0 0,0-1 0 0 0,0 0 0 0 0,1 1 0 0 0,-1-1 0 0 0,0 0 0 0 0,0 0-1 0 0,0 0 1 0 0,0 0 0 0 0,0 0 0 0 0,0 0 0 0 0,1 0 0 0 0,-1 0 0 0 0,0 0 0 0 0,0 0 0 0 0,0-1 0 0 0,0 1 0 0 0,0 0 0 0 0,0-1 0 0 0,0 1 0 0 0,0-1 0 0 0,0 1 0 0 0,0-1 0 0 0,0 0 0 0 0,0 1 0 0 0,0-1 0 0 0,1-1 0 0 0,39-36 362 0 0,70-86 0 0 0,-43 45-334 0 0,-22 27-65 0 0,76-79-50 0 0,-96 105 67 0 0,2 1 0 0 0,56-37 0 0 0,22-3-929 0 0,-102 61-537 0 0,-9 5 383 0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24.6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0 220 6325 0 0,'9'-14'-7'0'0,"-7"11"6"0"0,-1 0 1 0 0,1 0 0 0 0,0 1 0 0 0,0-1 0 0 0,0 1 0 0 0,0 0-1 0 0,0-1 1 0 0,3-1 0 0 0,-4 3 2 0 0,0 1 1 0 0,-1 0-1 0 0,1 0 0 0 0,0 0 0 0 0,0 0 1 0 0,0-1-1 0 0,0 1 0 0 0,0 0 0 0 0,-1 0 1 0 0,1 1-1 0 0,0-1 0 0 0,0 0 1 0 0,0 0-1 0 0,0 0 0 0 0,-1 1 0 0 0,1-1 1 0 0,0 0-1 0 0,0 1 0 0 0,-1-1 0 0 0,1 0 1 0 0,0 1-1 0 0,0-1 0 0 0,-1 1 0 0 0,1-1 1 0 0,0 1-1 0 0,-1 0 0 0 0,1-1 1 0 0,-1 1-1 0 0,1 0 0 0 0,-1-1 0 0 0,1 1 1 0 0,-1 0-1 0 0,0-1 0 0 0,1 1 0 0 0,-1 0 1 0 0,1 1-1 0 0,16 27 21 0 0,26 57 0 0 0,-33-62-60 0 0,0-2 0 0 0,2 1-1 0 0,1-1 1 0 0,28 36 0 0 0,-38-54 95 0 0,1 0 0 0 0,0 0 0 0 0,0-1 0 0 0,1 1 0 0 0,-1-1 0 0 0,1 0 0 0 0,-1 0 0 0 0,1-1 0 0 0,0 0 0 0 0,0 1 1 0 0,0-2-1 0 0,1 1 0 0 0,-1 0 0 0 0,0-1 0 0 0,1 0 0 0 0,-1 0 0 0 0,1-1 0 0 0,-1 0 0 0 0,0 0 0 0 0,1 0 0 0 0,-1 0 0 0 0,1-1 0 0 0,-1 0 0 0 0,1 0 0 0 0,9-4 0 0 0,9-4 123 0 0,-1-1 0 0 0,-1-1 0 0 0,0 0 0 0 0,29-22 0 0 0,-30 20-212 0 0,200-143 458 0 0,-177 120-501 0 0,-1-3 1 0 0,64-74-1 0 0,-77 70-1172 0 0,-20 24 188 0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30.1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1 168 2436 0 0,'591'-33'1340'0'0,"-331"13"-948"0"0,34 2-253 0 0,429-39-230 0 0,-575 32-451 0 0,-80 11 108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30.3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 32 1940 0 0,'-1'1'0'0'0,"0"-1"0"0"0,1 0 0 0 0,-1 1-1 0 0,0-1 1 0 0,1 0 0 0 0,-1 1 0 0 0,1-1 0 0 0,-1 1-1 0 0,0-1 1 0 0,1 1 0 0 0,-1-1 0 0 0,1 1-1 0 0,0 0 1 0 0,-1-1 0 0 0,1 1 0 0 0,-1-1 0 0 0,1 1-1 0 0,0 0 1 0 0,0-1 0 0 0,-1 1 0 0 0,1 0 0 0 0,0 1-1 0 0,0-2 4 0 0,0 1 0 0 0,0-1 0 0 0,1 1 1 0 0,-1 0-1 0 0,0-1 0 0 0,1 1 0 0 0,-1-1 0 0 0,1 1 0 0 0,-1-1 0 0 0,1 1 0 0 0,-1-1 0 0 0,0 0 0 0 0,1 1 0 0 0,0-1 0 0 0,-1 1 0 0 0,1-1 0 0 0,-1 0 0 0 0,1 0 0 0 0,-1 1 0 0 0,2-1 0 0 0,42 11 168 0 0,-35-10-148 0 0,48 8 263 0 0,1-2 0 0 0,99-2 0 0 0,118-22 118 0 0,-193 11-348 0 0,480-46-140 0 0,-447 40-147 0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35.8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63 206 3928 0 0,'-12'3'-18'0'0,"0"0"0"0"0,-1 0-1 0 0,-12 0 1 0 0,84 6 1465 0 0,86-13-1139 0 0,197-30-1 0 0,-133 10-143 0 0,831-27 1178 0 0,-107 11-1066 0 0,-562-3-377 0 0,-369 42 92 0 0,12-1-265 0 0,-1 0 1 0 0,1-1-1 0 0,24-10 1 0 0,-32 9-419 0 0,-3-2-187 0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36.2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228 291 5320 0 0,'-148'24'-5'0'0,"120"-21"-20"0"0,22-2 17 0 0,0 0 1 0 0,1 0-1 0 0,-1 0 1 0 0,0 1-1 0 0,1 0 1 0 0,-1 0-1 0 0,-6 4 1 0 0,13-3-40 0 0,6-1 41 0 0,9-1 31 0 0,82-6 375 0 0,-1-5 0 0 0,107-23 0 0 0,-108 16-125 0 0,1526-187 653 0 0,-1336 185-759 0 0,104-10-444 0 0,-381 28 190 0 0,-3 1-87 0 0,1-1 0 0 0,-1 0 0 0 0,0 0 0 0 0,0 0 1 0 0,0-1-1 0 0,0 0 0 0 0,0 0 0 0 0,7-3 0 0 0,-8-1-615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37.2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 70 3768 0 0,'-47'-4'224'0'0,"42"2"311"0"0,32 1-12 0 0,769-31 2643 0 0,-186 3-2661 0 0,-488 28-506 0 0,-111 1-149 0 0,-15 0-135 0 0,-203 16-3189 0 0,87-3 2415 0 0,-216 11 25 0 0,-200 17 1241 0 0,492-38-103 0 0,28-3-13 0 0,0 1 0 0 0,0 0 0 0 0,0 1 0 0 0,1 1 0 0 0,-25 8-1 0 0,40-11-79 0 0,0 0 0 0 0,-1 0-1 0 0,1 0 1 0 0,0 0-1 0 0,0 0 1 0 0,0 0-1 0 0,-1 0 1 0 0,1 0 0 0 0,0 0-1 0 0,0 0 1 0 0,0 0-1 0 0,-1 1 1 0 0,1-1 0 0 0,0 0-1 0 0,0 0 1 0 0,0 0-1 0 0,-1 0 1 0 0,1 0 0 0 0,0 1-1 0 0,0-1 1 0 0,0 0-1 0 0,0 0 1 0 0,0 0 0 0 0,0 0-1 0 0,-1 1 1 0 0,1-1-1 0 0,0 0 1 0 0,0 0 0 0 0,0 1-1 0 0,0-1 1 0 0,0 0-1 0 0,0 0 1 0 0,0 0 0 0 0,0 1-1 0 0,0-1 1 0 0,0 0-1 0 0,0 0 1 0 0,0 1-1 0 0,0-1 1 0 0,9 6 335 0 0,16 2 138 0 0,21 1-49 0 0,1-2 1 0 0,68 1 0 0 0,99-10-218 0 0,-158 1-136 0 0,235-7-413 0 0,-223 5-172 0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38.5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15 494 5284 0 0,'-1'0'71'0'0,"0"-1"-1"0"0,0 0 0 0 0,0 1 0 0 0,0-1 1 0 0,0 0-1 0 0,0 0 0 0 0,0 0 0 0 0,1 0 1 0 0,-1 0-1 0 0,0 0 0 0 0,1 0 0 0 0,-1 0 0 0 0,0 0 1 0 0,1 0-1 0 0,-1 0 0 0 0,1 0 0 0 0,-1 0 1 0 0,1-1-1 0 0,0-1 0 0 0,2-1 1041 0 0,5 15-1119 0 0,-2-1 8 0 0,1 0-1 0 0,0 0 1 0 0,11 13-1 0 0,-15-20 16 0 0,0 0-1 0 0,1 0 1 0 0,-1 0 0 0 0,1 0-1 0 0,0-1 1 0 0,0 1-1 0 0,0-1 1 0 0,0 0 0 0 0,0 0-1 0 0,0 0 1 0 0,1 0 0 0 0,-1-1-1 0 0,1 1 1 0 0,4 1-1 0 0,-6-3 21 0 0,1-1 0 0 0,-1 1 0 0 0,0 0 0 0 0,0-1 0 0 0,0 1-1 0 0,0-1 1 0 0,0 1 0 0 0,0-1 0 0 0,0 0 0 0 0,0 0 0 0 0,0 0-1 0 0,0 0 1 0 0,0 0 0 0 0,3-3 0 0 0,25-25 251 0 0,-18 17-226 0 0,70-67 138 0 0,155-142 233 0 0,-177 170-602 0 0,3 3-1 0 0,75-44 1 0 0,-97 69-1461 0 0,-38 23 730 0 0,-5 3-185 0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38.8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0 326 5741 0 0,'4'-6'176'0'0,"3"13"-123"0"0,9 18-56 0 0,-13-21 39 0 0,4 8-28 0 0,1-1 0 0 0,0 0 0 0 0,1 0 0 0 0,0 0 0 0 0,1-1 0 0 0,17 14 0 0 0,-23-22 21 0 0,0 1 0 0 0,1 0 0 0 0,-1-1 0 0 0,1 0 0 0 0,0 0-1 0 0,0 0 1 0 0,0-1 0 0 0,0 1 0 0 0,0-1 0 0 0,0 0-1 0 0,0-1 1 0 0,0 1 0 0 0,0-1 0 0 0,0 0 0 0 0,0-1-1 0 0,0 1 1 0 0,1-1 0 0 0,-1 0 0 0 0,0 0 0 0 0,0 0-1 0 0,5-3 1 0 0,13-5 212 0 0,0-2 0 0 0,-1 0 0 0 0,39-27 0 0 0,58-53 137 0 0,-82 61-276 0 0,28-21-10 0 0,7-4-65 0 0,67-68 0 0 0,-139 123-27 0 0,15-19-616 0 0,-15 19 544 0 0,0-1 1 0 0,0 1 0 0 0,0-1-1 0 0,1 1 1 0 0,-1-1 0 0 0,0 1-1 0 0,0-1 1 0 0,0 1 0 0 0,0-1-1 0 0,0 0 1 0 0,0 1 0 0 0,0-1-1 0 0,0 1 1 0 0,0-1 0 0 0,0 1 0 0 0,0-1-1 0 0,0 0 1 0 0,0 1 0 0 0,-1-1-1 0 0,1 1 1 0 0,0-1 0 0 0,0 1-1 0 0,-1-1 1 0 0,1 1 0 0 0,0-1-1 0 0,0 1 1 0 0,-1-1 0 0 0,1 1-1 0 0,-1 0 1 0 0,1-1 0 0 0,0 1-1 0 0,-1-1 1 0 0,1 1 0 0 0,-1 0-1 0 0,1 0 1 0 0,-1-1 0 0 0,-5-2-841 0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42.3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 7 3100 0 0,'0'-1'40'0'0,"-2"1"0"0"0,4 0-28 0 0,1-1 16 0 0,1 1 16 0 0,2-2-12 0 0,5 4-12 0 0,-2-4 28 0 0,6 2-36 0 0,2 0-24 0 0,2 0-24 0 0,1-1-112 0 0,0 0-180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32.5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1 533 7081 0 0,'8'1'-17'0'0,"0"0"0"0"0,0 1 0 0 0,0 0 0 0 0,0 0 0 0 0,0 1 0 0 0,-1 0 0 0 0,15 8 0 0 0,19 8-81 0 0,-13-10 69 0 0,-1 0-1 0 0,1-2 1 0 0,0-1-1 0 0,46 3 0 0 0,-61-8 45 0 0,-1-2-1 0 0,0 1 0 0 0,1-1 0 0 0,-1-1 0 0 0,0 0 0 0 0,0-1 1 0 0,0-1-1 0 0,0 1 0 0 0,0-2 0 0 0,-1 0 0 0 0,0 0 1 0 0,0-1-1 0 0,13-9 0 0 0,48-41 107 0 0,123-125 1 0 0,-121 108-5 0 0,146-158-1177 0 0,-202 207 327 0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32.8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0 554 5216 0 0,'28'18'138'0'0,"-10"0"-135"0"0,0-2-1 0 0,1 0 0 0 0,0-1 0 0 0,1-1 0 0 0,1-1 0 0 0,0-1 1 0 0,29 12-1 0 0,-40-19 43 0 0,1-2 0 0 0,0 1 0 0 0,0-2 0 0 0,0 1-1 0 0,0-1 1 0 0,1-1 0 0 0,-1 0 0 0 0,0-1 0 0 0,1 0 0 0 0,-1-1 0 0 0,1 0 0 0 0,-1-1 0 0 0,0 0 0 0 0,0 0 0 0 0,0-1 0 0 0,0-1 0 0 0,18-8 0 0 0,-2-3 204 0 0,-1-1 0 0 0,-1-1 0 0 0,39-33 0 0 0,63-71 188 0 0,-82 75-353 0 0,120-112 177 0 0,92-93-1167 0 0,-247 240 314 0 0,-3 2-160 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44.2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17 231 6285 0 0,'-4'-1'346'0'0,"3"1"-311"0"0,1-1-1 0 0,-1 1 0 0 0,1 0 1 0 0,-1 0-1 0 0,1-1 1 0 0,-1 1-1 0 0,1 0 0 0 0,-1 0 1 0 0,0 0-1 0 0,1 0 1 0 0,-1 0-1 0 0,1 0 0 0 0,-1 0 1 0 0,1 0-1 0 0,-1 0 1 0 0,0 0-1 0 0,1 0 0 0 0,-1 0 1 0 0,1 0-1 0 0,-2 1 1 0 0,2 1-16 0 0,0-1 0 0 0,0 1 0 0 0,0 0 0 0 0,1 0 0 0 0,-1-1 0 0 0,0 1 0 0 0,1 0 0 0 0,0-1 0 0 0,-1 1 0 0 0,1-1-1 0 0,0 1 1 0 0,-1-1 0 0 0,1 1 0 0 0,0-1 0 0 0,0 1 0 0 0,0-1 0 0 0,2 2 0 0 0,10 17-7 0 0,-2-1-8 0 0,1-1 1 0 0,1 0-1 0 0,20 21 1 0 0,-19-22 11 0 0,1-2 0 0 0,1 0 1 0 0,1 0-1 0 0,21 14 0 0 0,-33-26 28 0 0,1 0-1 0 0,-1 0 0 0 0,1 0 1 0 0,0-1-1 0 0,0 0 1 0 0,-1 0-1 0 0,1 0 1 0 0,0-1-1 0 0,1 0 0 0 0,-1 0 1 0 0,0 0-1 0 0,0-1 1 0 0,0 0-1 0 0,1 0 1 0 0,-1-1-1 0 0,0 0 1 0 0,0 0-1 0 0,0 0 0 0 0,11-4 1 0 0,0-3-11 0 0,0 0 1 0 0,0-1-1 0 0,0-1 1 0 0,-1 0-1 0 0,-1-1 1 0 0,0-1-1 0 0,-1-1 1 0 0,0 0 0 0 0,15-17-1 0 0,13-22-17 0 0,46-72-1 0 0,-37 49-23 0 0,-25 37 55 0 0,20-26-502 0 0,-44 62 66 0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44.7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8 480 5248 0 0,'0'0'5'0'0,"0"0"1"0"0,0 0-1 0 0,0 0 0 0 0,-1 0 0 0 0,1 0 0 0 0,0 0 0 0 0,0 0 0 0 0,-1 0 0 0 0,1 0 0 0 0,0 0 0 0 0,0 0 0 0 0,-1 0 0 0 0,1 0 0 0 0,0 0 0 0 0,0 0 0 0 0,0 0 0 0 0,-1 0 0 0 0,1 0 0 0 0,0 0 0 0 0,0 0 0 0 0,-1 0 0 0 0,1-1 0 0 0,0 1 0 0 0,0 0 0 0 0,0 0 0 0 0,-1 0 0 0 0,1 0 0 0 0,0 0 0 0 0,0-1 0 0 0,0 1 0 0 0,0 0 0 0 0,0 0 0 0 0,-1 0 0 0 0,1-1 0 0 0,0 1 0 0 0,0 0 0 0 0,0 0 0 0 0,0-1 0 0 0,0 1 0 0 0,0 0 0 0 0,0 0 0 0 0,0 0 0 0 0,0-1 0 0 0,0 1 0 0 0,0 0 0 0 0,0 0 0 0 0,0-1 0 0 0,0 1 0 0 0,0 0 0 0 0,0-1 0 0 0,3-21 216 0 0,-2 15-155 0 0,1 1 0 0 0,0 0 0 0 0,1-1 1 0 0,-1 1-1 0 0,5-7 0 0 0,-6 12-61 0 0,0 1 1 0 0,0-1-1 0 0,0 1 0 0 0,0-1 0 0 0,0 1 1 0 0,1 0-1 0 0,-1-1 0 0 0,0 1 1 0 0,0 0-1 0 0,0 0 0 0 0,0 0 1 0 0,0 0-1 0 0,0 0 0 0 0,1 0 1 0 0,-1 0-1 0 0,0 0 0 0 0,0 0 1 0 0,0 1-1 0 0,0-1 0 0 0,0 0 1 0 0,0 1-1 0 0,0-1 0 0 0,0 1 0 0 0,0-1 1 0 0,0 1-1 0 0,0-1 0 0 0,0 1 1 0 0,0 0-1 0 0,1 1 0 0 0,43 30 110 0 0,-22-14-2 0 0,-13-10-40 0 0,1-2 0 0 0,1 0-1 0 0,-1 0 1 0 0,1-1 0 0 0,-1 0 0 0 0,2-1-1 0 0,14 3 1 0 0,-19-6 28 0 0,0 0-1 0 0,0 0 1 0 0,0-1-1 0 0,0-1 1 0 0,0 1-1 0 0,0-1 1 0 0,0 0-1 0 0,0-1 1 0 0,0 0-1 0 0,0 0 1 0 0,-1-1 0 0 0,12-5-1 0 0,5-4 75 0 0,-2-2-1 0 0,1 0 1 0 0,38-33 0 0 0,55-61-34 0 0,-83 75-121 0 0,38-37-6 0 0,121-111 43 0 0,-180 171-19 0 0,-13 9-454 0 0,-24 17-1187 0 0,6-4 187 0 0,5-4 460 0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55.3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1 1 132 0 0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57.2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348 18 3280 0 0,'-28'-4'148'0'0,"-1"1"0"0"0,1 2 0 0 0,-1 1 0 0 0,1 1 0 0 0,-1 2 0 0 0,1 0 0 0 0,-44 13 0 0 0,40-6 1226 0 0,27-8-1016 0 0,1 0 1 0 0,-1-1-1 0 0,0 1 1 0 0,0-1-1 0 0,0 0 1 0 0,0 0-1 0 0,-5 0 0 0 0,121-11-307 0 0,716-2-89 0 0,-534 1 191 0 0,360-3 184 0 0,-536 19-254 0 0,-59-1-50 0 0,0-3 0 0 0,0-2-1 0 0,84-12 1 0 0,-130 10-58 0 0,-17 3 117 0 0,1 0-141 0 0,3 0 60 0 0,9 0 97 0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29:58.8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1 164 9220,'1841'-164'0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01.2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1 300 3836 0 0,'1'1'76'0'0,"1"0"0"0"0,-1 0-1 0 0,1 1 1 0 0,-1-1 0 0 0,1 1-1 0 0,-1-1 1 0 0,0 1 0 0 0,1-1-1 0 0,-1 1 1 0 0,0 0 0 0 0,0-1-1 0 0,0 1 1 0 0,0 2-1 0 0,22 40 535 0 0,-13-23-393 0 0,20 40 21 0 0,-18-35-187 0 0,2 1 0 0 0,22 32 0 0 0,-35-58 16 0 0,0-1 0 0 0,0 1 1 0 0,0 0-1 0 0,0 0 0 0 0,0 0 0 0 0,0-1 0 0 0,1 1 0 0 0,-1-1 0 0 0,0 1 0 0 0,0-1 1 0 0,1 1-1 0 0,-1-1 0 0 0,0 0 0 0 0,1 0 0 0 0,-1 1 0 0 0,0-1 0 0 0,1 0 0 0 0,-1 0 1 0 0,0 0-1 0 0,1 0 0 0 0,-1-1 0 0 0,0 1 0 0 0,1 0 0 0 0,-1-1 0 0 0,0 1 0 0 0,3-2 1 0 0,38-17 491 0 0,-30 13-475 0 0,682-329 41 0 0,-574 281-105 0 0,3 6-1 0 0,178-46 1 0 0,-296 93-12 0 0,16-5 92 0 0,-15 4-110 0 0,-9 1-119 0 0,3 2 447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02.4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0 412 4876 0 0,'12'35'-24'0'0,"-6"-17"27"0"0,-4-12-5 0 0,0-1 0 0 0,0 1 0 0 0,1-1 0 0 0,0 0 0 0 0,0 1 0 0 0,0-1 0 0 0,1 0 1 0 0,0-1-1 0 0,0 1 0 0 0,0-1 0 0 0,7 6 0 0 0,-7-8 18 0 0,-1 0 0 0 0,0 0-1 0 0,1 0 1 0 0,-1-1 0 0 0,1 0 0 0 0,0 0 0 0 0,0 0 0 0 0,-1 0 0 0 0,1 0 0 0 0,0-1 0 0 0,0 1 0 0 0,0-1-1 0 0,0 0 1 0 0,0 0 0 0 0,-1-1 0 0 0,1 1 0 0 0,0-1 0 0 0,0 0 0 0 0,4-1 0 0 0,22-10 166 0 0,0-1 0 0 0,-1-1 0 0 0,0-1 0 0 0,-1-2 0 0 0,40-31 0 0 0,-18 13 71 0 0,113-81 556 0 0,39-24-204 0 0,-145 104-456 0 0,102-47 0 0 0,-136 74-161 0 0,-15 7 6 0 0,-11 5 24 0 0,-10 10-1698 0 0,12-11 862 0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12.1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11 170 3188 0 0,'-11'11'-77'0'0,"11"-11"105"0"0,0 0 1 0 0,0 0-1 0 0,1 0 0 0 0,-1 0 1 0 0,0 0-1 0 0,0 0 0 0 0,0 0 1 0 0,0 0-1 0 0,0 0 0 0 0,1 0 0 0 0,-1 0 1 0 0,0 0-1 0 0,0 0 0 0 0,0 0 1 0 0,0 0-1 0 0,0 0 0 0 0,0 0 1 0 0,1 0-1 0 0,-1 0 0 0 0,0 0 0 0 0,0 0 1 0 0,0 1-1 0 0,0-1 0 0 0,0 0 1 0 0,0 0-1 0 0,0 0 0 0 0,1 0 1 0 0,-1 0-1 0 0,0 0 0 0 0,0 0 0 0 0,0 0 1 0 0,0 1-1 0 0,0-1 0 0 0,0 0 1 0 0,0 0-1 0 0,0 0 0 0 0,0 0 1 0 0,0 0-1 0 0,0 0 0 0 0,0 1 0 0 0,0-1 1 0 0,0 0-1 0 0,0 0 0 0 0,0 0 1 0 0,0 0-1 0 0,0 0 0 0 0,0 0 1 0 0,0 1-1 0 0,0-1 0 0 0,0 0 0 0 0,0 0 1 0 0,0 0-1 0 0,6 0 221 0 0,-1-1 0 0 0,1 1 0 0 0,0 0-1 0 0,0 0 1 0 0,6 2 0 0 0,21 0 248 0 0,531-19 265 0 0,-533 16-738 0 0,55 1-13 0 0,348-10 48 0 0,-168 19 62 0 0,-73 2-102 0 0,267-43-63 0 0,-144 4 92 0 0,-45 12-48 0 0,200-9 102 0 0,-25 17-126 0 0,-9-1 94 0 0,-254 4-47 0 0,278-18 699 0 0,-432 21-608 0 0,-10 1 176 0 0,0-1 0 0 0,0 0 0 0 0,0-2 0 0 0,29-8 0 0 0,-41 7 438 0 0,-12 2-1481 0 0,-15 2-1512 0 0,20 1 2245 0 0,-14-1-1211 0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13.4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64 230 3132 0 0,'-22'8'131'0'0,"-18"10"-140"0"0,39-14 154 0 0,8 0 20 0 0,25 4 171 0 0,39 2-18 0 0,164-4 69 0 0,-94-6-259 0 0,372-16 620 0 0,-140 0-620 0 0,4 5-27 0 0,188-18 68 0 0,-384 22-142 0 0,62-5 17 0 0,105-3 41 0 0,-77 5-11 0 0,10-21 303 0 0,-131 12-232 0 0,10 3 29 0 0,-44 6 324 0 0,156-34 0 0 0,-96-6 436 0 0,-158 48-819 0 0,-32 4-476 0 0,-14-2-1358 0 0,15-1 754 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15.6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9 214 3492 0 0,'-1'0'50'0'0,"1"-1"0"0"0,-1 1 0 0 0,0-1 0 0 0,1 1 0 0 0,-1-1 0 0 0,1 0 0 0 0,-1 1 0 0 0,1-1 0 0 0,-1 0 0 0 0,1 1 0 0 0,0-1 0 0 0,-1 0 0 0 0,1 1 0 0 0,0-1 0 0 0,-1 0-1 0 0,1 0 1 0 0,0 1 0 0 0,0-1 0 0 0,0 0 0 0 0,0 0 0 0 0,0 1 0 0 0,0-1 0 0 0,0 0 0 0 0,0 0 0 0 0,0 0 0 0 0,0 1 0 0 0,0-1 0 0 0,0 0 0 0 0,0 0 0 0 0,1 1 0 0 0,-1-1 0 0 0,0 0 0 0 0,1 0-1 0 0,-1 1 1 0 0,0-1 0 0 0,2-1 0 0 0,7-7 1145 0 0,-9 9-1197 0 0,0 0 0 0 0,0 0 0 0 0,1 0 0 0 0,-1 0 0 0 0,0 0 0 0 0,0 0 0 0 0,1 0 0 0 0,-1 0 0 0 0,0 0 0 0 0,0 0 0 0 0,1 0 0 0 0,-1 0 1 0 0,0 0-1 0 0,0 0 0 0 0,1 1 0 0 0,-1-1 0 0 0,0 0 0 0 0,0 0 0 0 0,1 0 0 0 0,-1 0 0 0 0,0 0 0 0 0,0 1 0 0 0,0-1 0 0 0,1 0 0 0 0,-1 0 0 0 0,0 0 0 0 0,0 0 0 0 0,0 1 1 0 0,0-1-1 0 0,1 0 0 0 0,-1 0 0 0 0,0 1 0 0 0,0-1 0 0 0,0 0 0 0 0,0 0 0 0 0,0 1 0 0 0,0-1 0 0 0,0 0 0 0 0,0 0 0 0 0,0 1 0 0 0,57 132 433 0 0,-57-132-407 0 0,0 0 0 0 0,1 0 1 0 0,-1 0-1 0 0,1 0 0 0 0,0 0 0 0 0,-1 0 1 0 0,1 0-1 0 0,0 0 0 0 0,-1 0 0 0 0,1-1 0 0 0,0 1 1 0 0,0 0-1 0 0,-1 0 0 0 0,1-1 0 0 0,0 1 1 0 0,0-1-1 0 0,0 1 0 0 0,0-1 0 0 0,0 1 0 0 0,0-1 1 0 0,0 1-1 0 0,0-1 0 0 0,0 0 0 0 0,0 0 1 0 0,1 0-1 0 0,-1 1 0 0 0,0-1 0 0 0,0 0 0 0 0,0 0 1 0 0,0-1-1 0 0,0 1 0 0 0,0 0 0 0 0,0 0 1 0 0,0 0-1 0 0,0-1 0 0 0,0 1 0 0 0,0 0 0 0 0,2-2 1 0 0,7-1 233 0 0,-1-2 1 0 0,0 1-1 0 0,12-8 1 0 0,-7 4-253 0 0,125-67 218 0 0,100-49 292 0 0,-32 44-832 0 0,-159 63-1226 0 0,-56 15-1235 0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16.0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0 175 4608 0 0,'2'-2'-8'0'0,"14"-15"119"0"0,-15 17-95 0 0,-1-1-1 0 0,1 1 1 0 0,-1-1-1 0 0,0 1 1 0 0,1-1-1 0 0,-1 1 1 0 0,1-1-1 0 0,-1 1 1 0 0,1 0-1 0 0,0-1 1 0 0,-1 1-1 0 0,1 0 1 0 0,-1-1 0 0 0,1 1-1 0 0,0 0 1 0 0,-1 0-1 0 0,1-1 1 0 0,0 1-1 0 0,-1 0 1 0 0,1 0-1 0 0,0 0 1 0 0,-1 0-1 0 0,2 0 1 0 0,0 5-4 0 0,0-1 0 0 0,-1 1 0 0 0,1-1 0 0 0,-1 1 0 0 0,0 0 0 0 0,0-1 1 0 0,0 7-1 0 0,1 0 60 0 0,0 1-41 0 0,1 0 1 0 0,0-1-1 0 0,0 1 0 0 0,2-1 1 0 0,-1 0-1 0 0,10 16 1 0 0,-13-26 18 0 0,1 0 1 0 0,-1-1-1 0 0,0 1 0 0 0,1 0 1 0 0,-1 0-1 0 0,1-1 1 0 0,-1 1-1 0 0,1-1 1 0 0,-1 1-1 0 0,1-1 1 0 0,0 0-1 0 0,-1 1 1 0 0,1-1-1 0 0,-1 0 1 0 0,1 0-1 0 0,0 0 1 0 0,-1 0-1 0 0,1-1 1 0 0,-1 1-1 0 0,1 0 1 0 0,2-1-1 0 0,38-11 509 0 0,-37 10-504 0 0,218-92 711 0 0,-72 26-300 0 0,137-54-1719 0 0,-273 116 410 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49.3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25 319 5709 0 0,'-16'-12'320'0'0,"16"12"-306"0"0,0 1 0 0 0,0-1 0 0 0,0 0 0 0 0,0 0-1 0 0,0 0 1 0 0,0 1 0 0 0,0-1 0 0 0,0 0 0 0 0,0 0-1 0 0,0 0 1 0 0,0 0 0 0 0,0 1 0 0 0,0-1 0 0 0,0 0-1 0 0,0 0 1 0 0,0 0 0 0 0,0 0 0 0 0,0 1-1 0 0,0-1 1 0 0,0 0 0 0 0,0 0 0 0 0,-1 0 0 0 0,1 0-1 0 0,0 1 1 0 0,0-1 0 0 0,0 0 0 0 0,0 0 0 0 0,0 0-1 0 0,-1 0 1 0 0,1 0 0 0 0,0 0 0 0 0,0 0 0 0 0,0 1-1 0 0,0-1 1 0 0,0 0 0 0 0,-1 0 0 0 0,1 0 0 0 0,0 0-1 0 0,0 0 1 0 0,0 0 0 0 0,-1 0 0 0 0,1 0 0 0 0,0 0-1 0 0,0 0 1 0 0,0 0 0 0 0,0 0 0 0 0,-1 0 0 0 0,1 0-1 0 0,0 0 1 0 0,0 0 0 0 0,0 0 0 0 0,-1 0 0 0 0,1 0-1 0 0,0 0 1 0 0,0-1 0 0 0,0 1 0 0 0,0 0 0 0 0,-1 0-1 0 0,1 0 1 0 0,0 0 0 0 0,0 0 0 0 0,0-1 0 0 0,1 6-29 0 0,-1-1 0 0 0,1 1 1 0 0,-1-1-1 0 0,0 1 1 0 0,0-1-1 0 0,0 1 0 0 0,-2 5 1 0 0,1 15 3 0 0,2 3 2 0 0,2-1 1 0 0,1 0 0 0 0,2 0 0 0 0,0-1 0 0 0,2 1 0 0 0,0-2 0 0 0,2 1 0 0 0,1-1-1 0 0,19 33 1 0 0,-29-56 30 0 0,0 0 0 0 0,0-1 0 0 0,0 1 0 0 0,0 0 0 0 0,1 0 1 0 0,-1-1-1 0 0,0 1 0 0 0,1 0 0 0 0,-1-1 0 0 0,1 0 0 0 0,-1 1 0 0 0,1-1 0 0 0,0 0 0 0 0,0 0 0 0 0,0 0 0 0 0,-1 0 0 0 0,1 0 0 0 0,0 0 0 0 0,0 0 0 0 0,0-1 0 0 0,0 1 0 0 0,1-1 0 0 0,-1 0 0 0 0,0 1 0 0 0,0-1 0 0 0,0 0 0 0 0,0 0 0 0 0,0 0 0 0 0,0 0 0 0 0,0-1 0 0 0,0 1 1 0 0,1-1-1 0 0,-1 1 0 0 0,0-1 0 0 0,0 0 0 0 0,0 0 0 0 0,-1 1 0 0 0,1-1 0 0 0,0-1 0 0 0,2 0 0 0 0,7-7 133 0 0,0 0 1 0 0,-1 0 0 0 0,0-1-1 0 0,0-1 1 0 0,8-12 0 0 0,-4 7-172 0 0,300-393 266 0 0,-215 275-922 0 0,-67 87-632 0 0,-22 30 312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29:49.6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0 345 5853 0 0,'9'-5'-236'0'0,"-6"14"66"0"0,-1 3 139 0 0,4 15-2 0 0,2-1 0 0 0,20 46 1 0 0,-24-64 34 0 0,0 1 1 0 0,1-1 0 0 0,0 0-1 0 0,0 0 1 0 0,1-1 0 0 0,0 1-1 0 0,0-1 1 0 0,0 0 0 0 0,1-1-1 0 0,0 0 1 0 0,14 10 0 0 0,-17-14 7 0 0,0-1 0 0 0,0 0 1 0 0,0 0-1 0 0,0 0 0 0 0,0 0 1 0 0,0-1-1 0 0,0 1 0 0 0,0-1 1 0 0,1 0-1 0 0,-1-1 0 0 0,0 1 1 0 0,0 0-1 0 0,0-1 0 0 0,0 0 0 0 0,0 0 1 0 0,0-1-1 0 0,0 1 0 0 0,-1-1 1 0 0,1 1-1 0 0,0-1 0 0 0,-1 0 1 0 0,5-4-1 0 0,10-6 51 0 0,-2 0 0 0 0,31-29 0 0 0,-44 38-62 0 0,119-124-131 0 0,145-195 0 0 0,-226 267-425 0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19.6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7 2160 0 0,'-1'0'44'0'0,"1"-1"-8"0"0,-3-1-44 0 0,3 1 0 0 0,-1 2-24 0 0,-1-1-4 0 0,2-3-28 0 0,-2 2-124 0 0,0 1-12 0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27.0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90 5216 0 0,'2'-8'-45'0'0,"-1"0"-59"0"0,4 17 41 0 0,4 23 69 0 0,-1-2 33 0 0,2 0-1 0 0,0-1 1 0 0,2-1 0 0 0,23 41-1 0 0,-33-66-15 0 0,1 0-1 0 0,0 0 0 0 0,0-1 1 0 0,0 1-1 0 0,0 0 0 0 0,0-1 1 0 0,0 0-1 0 0,1 0 0 0 0,-1 0 1 0 0,1 0-1 0 0,-1 0 0 0 0,1-1 1 0 0,0 1-1 0 0,0-1 1 0 0,0 0-1 0 0,0 0 0 0 0,0-1 1 0 0,0 1-1 0 0,0-1 0 0 0,0 0 1 0 0,0 0-1 0 0,0 0 0 0 0,0-1 1 0 0,6-1-1 0 0,10-2 138 0 0,0 0 0 0 0,0-2-1 0 0,28-12 1 0 0,-44 16-154 0 0,92-41 392 0 0,121-74 0 0 0,23-12-981 0 0,-216 119-120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33.2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15 349 2160 0 0,'-14'5'199'0'0,"24"-3"455"0"0,26-1 89 0 0,710-60 1592 0 0,-599 48-2059 0 0,722-40 212 0 0,-39-5 263 0 0,-10-89 848 0 0,-644 111-1586 0 0,-173 33-303 0 0,-6 1-480 0 0,-8 1-706 0 0,3 2 655 0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33.8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29 203 2748 0 0,'-20'3'21'0'0,"12"-3"-50"0"0,7-3-19 0 0,5 3 65 0 0,-1-1 0 0 0,1 1 0 0 0,-1 0 0 0 0,0 0 0 0 0,1 0 0 0 0,-1 1 0 0 0,6 0 0 0 0,2 0 53 0 0,340-12 1028 0 0,-176 2-816 0 0,338-17 563 0 0,74-3-562 0 0,-559 28-281 0 0,338-17 570 0 0,-276 9 39 0 0,-1-4 1 0 0,92-26 0 0 0,-29-11-240 0 0,-192 50-2746 0 0,28 0 1453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36.9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0 201 2808 0 0,'0'0'4'0'0,"0"0"-1"0"0,0 0 1 0 0,0 0-1 0 0,1 0 1 0 0,-1 0-1 0 0,0 0 1 0 0,0 0 0 0 0,0 0-1 0 0,0 1 1 0 0,0-1-1 0 0,0 0 1 0 0,0 0-1 0 0,0 0 1 0 0,0 0-1 0 0,0 0 1 0 0,0 0-1 0 0,0 0 1 0 0,0 0 0 0 0,0 0-1 0 0,0 1 1 0 0,0-1-1 0 0,0 0 1 0 0,0 0-1 0 0,0 0 1 0 0,0 0-1 0 0,0 0 1 0 0,0 0-1 0 0,0 0 1 0 0,0 0-1 0 0,0 1 1 0 0,0-1 0 0 0,0 0-1 0 0,0 0 1 0 0,0 0-1 0 0,0 0 1 0 0,0 0-1 0 0,0 0 1 0 0,-1 0-1 0 0,16 4 797 0 0,284-3 1149 0 0,1-25-2032 0 0,-268 21 172 0 0,198-18 148 0 0,528-56 283 0 0,-336 9 856 0 0,-386 56-738 0 0,-28 9-648 0 0,-24 8-2003 0 0,11-3 1097 0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37.5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22 259 1596 0 0,'-21'13'128'0'0,"21"-12"-107"0"0,0-1-1 0 0,1 1 1 0 0,-1-1-1 0 0,1 1 1 0 0,0-1-1 0 0,-1 1 1 0 0,1-1 0 0 0,-1 1-1 0 0,1-1 1 0 0,0 1-1 0 0,-1-1 1 0 0,1 0-1 0 0,0 1 1 0 0,-1-1 0 0 0,1 0-1 0 0,0 0 1 0 0,0 0-1 0 0,-1 1 1 0 0,1-1 0 0 0,0 0-1 0 0,0 0 1 0 0,-1 0-1 0 0,1 0 1 0 0,0 0-1 0 0,0 0 1 0 0,-1-1 0 0 0,2 1-1 0 0,113 5 1095 0 0,216-19-1 0 0,-236 7-815 0 0,1135-143 3156 0 0,-1200 144-3362 0 0,69-12 313 0 0,183-57 1 0 0,-260 64-542 0 0,-23 8-320 0 0,-12 4-284 0 0,-16 3-1266 0 0,16-3 1074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42.1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 1968 0 0,'103'11'1037'0'0,"121"-2"0"0"0,106-19-422 0 0,-61 0-319 0 0,209-3 75 0 0,103-1-98 0 0,101 40-166 0 0,-668-25 25 0 0,-37-5-99 0 0,-1 0-124 0 0,-8-5 155 0 0,18 3 65 0 0,12 2-293 0 0,8 6 348 0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47.4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222 1 2780 0 0,'-135'45'1618'0'0,"69"-21"-1034"0"0,50-15-471 0 0,11-5 18 0 0,9-6 122 0 0,46 22 1393 0 0,-11-9-1558 0 0,1-2 0 0 0,0-1 0 0 0,72 4 0 0 0,127-9-113 0 0,-175-4 54 0 0,946-25 523 0 0,-724 16-495 0 0,238-11-96 0 0,-511 20 155 0 0,-21 0-383 0 0,-21 0-1340 0 0,16 2 827 0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52.6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409 1 1312 0 0,'0'0'150'0'0,"-5"2"-95"0"0,-15 8 12 0 0,16-7 319 0 0,-3 0-314 0 0,-17 10 13 0 0,17-9 357 0 0,-3-1-369 0 0,-17 6-34 0 0,-9 3 36 0 0,-58 11 0 0 0,54-15 109 0 0,9-2 121 0 0,1-1 0 0 0,-42 2 0 0 0,71-7 355 0 0,6 0-574 0 0,15 0-36 0 0,146 0 124 0 0,-150 0-156 0 0,40-2-9 0 0,951 0 249 0 0,-874 11-258 0 0,56 2 87 0 0,-178-12-34 0 0,-29-1-371 0 0,5 1-406 0 0,1-1 165 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55.6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 43 2324 0 0,'-36'-15'1636'0'0,"23"9"-1208"0"0,26 7 265 0 0,8 0-367 0 0,367-11 64 0 0,334-3 663 0 0,-581 20-1103 0 0,-261 2-2079 0 0,105-10 1362 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57.4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76 3040 0 0,'154'19'788'0'0,"173"-2"0"0"0,156-24-11 0 0,-425 5-777 0 0,1000-93-754 0 0,-1011 88 195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0:57.8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126 126 4908 0 0,'-66'-4'390'0'0,"61"3"-225"0"0,0 0-1 0 0,1 0 1 0 0,-1 0-1 0 0,0 0 1 0 0,1-1-1 0 0,-1 0 1 0 0,1 0-1 0 0,-1 0 1 0 0,1 0 0 0 0,0-1-1 0 0,-5-3 1 0 0,9 6-141 0 0,0 0 0 0 0,0-1 0 0 0,0 1 0 0 0,0 0 0 0 0,0 0 0 0 0,0-1 1 0 0,0 1-1 0 0,0 0 0 0 0,0-1 0 0 0,0 1 0 0 0,0 0 0 0 0,0 0 0 0 0,0-1 1 0 0,0 1-1 0 0,0 0 0 0 0,0-1 0 0 0,0 1 0 0 0,0 0 0 0 0,0 0 0 0 0,1-1 1 0 0,-1 1-1 0 0,0 0 0 0 0,0 0 0 0 0,0 0 0 0 0,0-1 0 0 0,1 1 0 0 0,-1 0 0 0 0,0 0 1 0 0,0 0-1 0 0,0-1 0 0 0,1 1 0 0 0,-1 0 0 0 0,0 0 0 0 0,0 0 0 0 0,1 0 1 0 0,-1 0-1 0 0,0 0 0 0 0,1-1 0 0 0,-1 1 0 0 0,0 0 0 0 0,0 0 0 0 0,1 0 1 0 0,-1 0-1 0 0,0 0 0 0 0,1 0 0 0 0,-1 0 0 0 0,1 0 0 0 0,19-5 102 0 0,-17 5-52 0 0,110-22 20 0 0,124-8 0 0 0,116 10-142 0 0,-347 19 48 0 0,342-7-802 0 0,-229 6 18 0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02.2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37 3460 0 0,'2'1'158'0'0,"-1"0"-1"0"0,1 1 0 0 0,0-1 1 0 0,0 0-1 0 0,0 0 1 0 0,0 0-1 0 0,0 0 0 0 0,0 0 1 0 0,0 0-1 0 0,0-1 0 0 0,1 1 1 0 0,-1-1-1 0 0,0 0 1 0 0,0 1-1 0 0,4-1 0 0 0,54 7-264 0 0,-52-6 271 0 0,464 20 302 0 0,2-32-178 0 0,-322 5-183 0 0,742-24 489 0 0,-833 28-693 0 0,390-20-823 0 0,-408 16-476 0 0,-35 5 693 0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02.6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164 88 2272 0 0,'-163'26'138'0'0,"254"-25"1727"0"0,741-32-280 0 0,79-4-956 0 0,-296-4-894 0 0,-572 35-210 0 0,-4-1-194 0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05.9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42 355 5597 0 0,'-31'-25'210'0'0,"31"24"-142"0"0,-1 1 0 0 0,0-1 1 0 0,0 0-1 0 0,0 0 0 0 0,0 0 0 0 0,1 1 0 0 0,-1-1 1 0 0,0 0-1 0 0,1 0 0 0 0,-1 0 0 0 0,1 0 1 0 0,-1 0-1 0 0,1 0 0 0 0,0 0 0 0 0,-1 0 1 0 0,1-1-1 0 0,0 1 0 0 0,0 0 0 0 0,-1 0 1 0 0,1 0-1 0 0,0 0 0 0 0,0 0 0 0 0,0 0 1 0 0,1-1-1 0 0,-1 1 0 0 0,0 0 0 0 0,0 0 1 0 0,1 0-1 0 0,-1 0 0 0 0,0 0 0 0 0,1 0 1 0 0,0-1-1 0 0,-1 2-44 0 0,1-1-1 0 0,-1 1 1 0 0,1 0 0 0 0,0 0 0 0 0,-1 0 0 0 0,1 0 0 0 0,-1 0 0 0 0,1 0-1 0 0,-1 0 1 0 0,1 0 0 0 0,-1 0 0 0 0,1 0 0 0 0,-1 1 0 0 0,1-1-1 0 0,-1 0 1 0 0,1 0 0 0 0,-1 0 0 0 0,1 1 0 0 0,-1-1 0 0 0,1 0 0 0 0,-1 1-1 0 0,0-1 1 0 0,1 0 0 0 0,-1 1 0 0 0,1-1 0 0 0,-1 0 0 0 0,0 1-1 0 0,1-1 1 0 0,-1 1 0 0 0,0-1 0 0 0,0 1 0 0 0,1-1 0 0 0,-1 1 0 0 0,0 0-1 0 0,16 22-112 0 0,-13-18 172 0 0,33 53 12 0 0,-24-37-75 0 0,0-1 0 0 0,2 0 0 0 0,28 33 0 0 0,-40-52 11 0 0,0 0 1 0 0,0 1 0 0 0,0-1 0 0 0,0 0 0 0 0,0 0 0 0 0,0 0 0 0 0,0-1 0 0 0,0 1 0 0 0,0 0-1 0 0,1-1 1 0 0,-1 0 0 0 0,0 1 0 0 0,0-1 0 0 0,1 0 0 0 0,-1 0 0 0 0,0 0 0 0 0,0 0 0 0 0,1-1-1 0 0,-1 1 1 0 0,0-1 0 0 0,0 1 0 0 0,0-1 0 0 0,0 0 0 0 0,1 1 0 0 0,1-3 0 0 0,8-2 108 0 0,1-2 0 0 0,21-14 1 0 0,-21 12-120 0 0,254-182 364 0 0,-17 11-571 0 0,-110 94-2443 0 0,-123 77 1527 0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06.2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29 4276 0 0,'15'-5'38'0'0,"-14"4"-33"0"0,0 1 0 0 0,0-1 0 0 0,1 1 1 0 0,-1-1-1 0 0,0 1 0 0 0,0 0 0 0 0,1 0 0 0 0,-1-1 1 0 0,0 1-1 0 0,1 0 0 0 0,-1 0 0 0 0,0 0 0 0 0,0 0 0 0 0,1 1 1 0 0,-1-1-1 0 0,0 0 0 0 0,1 0 0 0 0,0 1 0 0 0,13 4 46 0 0,-1 1-1 0 0,0 1 1 0 0,-1 0-1 0 0,22 14 0 0 0,-26-14 86 0 0,1 0 0 0 0,1-1 0 0 0,-1 0 0 0 0,1-1 0 0 0,0 0-1 0 0,0-1 1 0 0,1 0 0 0 0,-1-1 0 0 0,14 2 0 0 0,-7-4 37 0 0,-1-1 0 0 0,1 0 0 0 0,-1-1 1 0 0,1-2-1 0 0,31-6 0 0 0,83-34 44 0 0,-77 24-333 0 0,4-2-202 0 0,4-4-194 0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10.3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0 413 3368 0 0,'2'1'3439'0'0,"1"0"-3370"0"0,1 1-1 0 0,-1-1 1 0 0,1 1-1 0 0,-1-1 1 0 0,1 1-1 0 0,-1 0 1 0 0,3 3-1 0 0,30 29-19 0 0,-2 1-1 0 0,49 68 0 0 0,1 1 2 0 0,-83-103-46 0 0,0 1 0 0 0,0-1 0 0 0,1 0-1 0 0,-1 1 1 0 0,0-1 0 0 0,0 0 0 0 0,1 0 0 0 0,-1 0 0 0 0,1 0 0 0 0,-1 0-1 0 0,1 0 1 0 0,0 0 0 0 0,-1 0 0 0 0,1-1 0 0 0,0 1 0 0 0,-1-1 0 0 0,1 1 0 0 0,0-1-1 0 0,-1 0 1 0 0,1 0 0 0 0,0 1 0 0 0,2-1 0 0 0,-1-2 16 0 0,1 1-1 0 0,-1 0 1 0 0,0-1 0 0 0,0 1 0 0 0,0-1 0 0 0,0 0-1 0 0,0 0 1 0 0,0 0 0 0 0,-1-1 0 0 0,4-3 0 0 0,59-60 147 0 0,106-142 1 0 0,-117 136-161 0 0,3 2-1 0 0,76-71 1 0 0,-100 112-801 0 0,1 1-1 0 0,72-44 1 0 0,-81 57-247 0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10.6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11 372 4672 0 0,'-7'-10'-19'0'0,"7"10"12"0"0,0 0 0 0 0,0 0 1 0 0,0 0-1 0 0,-1 0 0 0 0,1 0 1 0 0,0 0-1 0 0,0 0 0 0 0,0 0 1 0 0,0 0-1 0 0,0 1 0 0 0,0-1 1 0 0,0 0-1 0 0,0 0 0 0 0,0 0 0 0 0,0 0 1 0 0,0 0-1 0 0,-1 0 0 0 0,1 0 1 0 0,0 0-1 0 0,0 0 0 0 0,0 0 1 0 0,0 0-1 0 0,0 0 0 0 0,0 0 0 0 0,0 0 1 0 0,0 0-1 0 0,0 0 0 0 0,-1 0 1 0 0,1 0-1 0 0,1 17-13 0 0,-1 19-1 0 0,-1 24 86 0 0,3-1-1 0 0,16 108 0 0 0,-18-165-21 0 0,0 0 0 0 0,1 1 0 0 0,-1-1 0 0 0,1 0 0 0 0,0 1 0 0 0,0-1 0 0 0,0 0 0 0 0,0 0 0 0 0,0 0 0 0 0,0 1 0 0 0,0-1 0 0 0,1 0 0 0 0,-1-1 0 0 0,1 1 0 0 0,-1 0-1 0 0,1 0 1 0 0,0-1 0 0 0,0 1 0 0 0,0-1 0 0 0,0 1 0 0 0,0-1 0 0 0,0 0 0 0 0,0 0 0 0 0,0 0 0 0 0,0 0 0 0 0,4 1 0 0 0,0-2 25 0 0,-1 1 0 0 0,1-1 1 0 0,-1-1-1 0 0,1 1 0 0 0,-1-1 0 0 0,1 0 1 0 0,-1 0-1 0 0,0 0 0 0 0,1-1 0 0 0,9-4 1 0 0,21-11-28 0 0,0-1 0 0 0,-2-2 0 0 0,56-40 0 0 0,88-87-7 0 0,-120 96 41 0 0,429-341-675 0 0,-442 359-55 0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17.9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0 403 2300 0 0,'17'21'528'0'0,"1"-1"-1"0"0,22 21 0 0 0,-11-13-344 0 0,1 0-1 0 0,2-3 0 0 0,65 42 1 0 0,-94-66-116 0 0,0 0 0 0 0,0 0-1 0 0,0 0 1 0 0,1 0 0 0 0,-1-1 0 0 0,0 1 0 0 0,1-1 0 0 0,-1 0 0 0 0,0 0 0 0 0,1 0 0 0 0,-1 0 0 0 0,1-1 0 0 0,-1 0-1 0 0,0 1 1 0 0,0-1 0 0 0,1 0 0 0 0,-1 0 0 0 0,4-2 0 0 0,9-5 215 0 0,0-1 1 0 0,20-13 0 0 0,-4 2-14 0 0,114-58 264 0 0,531-311 10 0 0,-636 363-557 0 0,53-39-1239 0 0,-77 51 265 0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18.3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1 458 1648 0 0,'7'4'220'0'0,"0"0"0"0"0,1 0-1 0 0,0 0 1 0 0,0-1 0 0 0,0 0 0 0 0,0-1-1 0 0,0 0 1 0 0,0 0 0 0 0,1-1 0 0 0,-1 0-1 0 0,0 0 1 0 0,1-1 0 0 0,-1 0 0 0 0,16-2-1 0 0,12-3 54 0 0,-1-2 1 0 0,40-13-1 0 0,-64 17-170 0 0,92-29-168 0 0,-2-5 0 0 0,-2-4 0 0 0,-2-4 0 0 0,-1-5 0 0 0,-3-4 0 0 0,132-100 0 0 0,-197 133-484 0 0,-3 3-158 0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19.9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81 712 2924 0 0,'-27'10'-39'0'0,"19"-8"28"0"0,0 0 1 0 0,1 1-1 0 0,0 0 1 0 0,-1 1-1 0 0,-7 5 1 0 0,59-16 900 0 0,9-13-382 0 0,-2-2 0 0 0,71-41-1 0 0,90-70 64 0 0,-107 65-293 0 0,130-76-907 0 0,283-126-1 0 0,-480 253-147 0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20.2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1 710 2132 0 0,'50'-11'756'0'0,"14"-16"-328"0"0,-1-3 1 0 0,-1-2 0 0 0,74-53 0 0 0,22-13-22 0 0,573-265 95 0 0,-718 358-576 0 0,-4 1-131 0 0,0 1 0 0 0,0-1 1 0 0,0-1-1 0 0,-1 0 0 0 0,0 0 0 0 0,0 0 0 0 0,0-1 0 0 0,11-11 0 0 0,-16 13-273 0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25.1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1 496 5669 0 0,'1'6'-36'0'0,"1"-1"0"0"0,0 1 0 0 0,0 0 0 0 0,0-1 0 0 0,1 0 0 0 0,6 10 0 0 0,28 42 99 0 0,-33-52-76 0 0,0 1 25 0 0,0 0 0 0 0,0-1 1 0 0,1 0-1 0 0,-1 0 0 0 0,1 0 1 0 0,1 0-1 0 0,-1-1 0 0 0,7 4 1 0 0,-10-6 42 0 0,1-1-1 0 0,0 1 1 0 0,-1-1 0 0 0,1 0-1 0 0,0 0 1 0 0,0 0 0 0 0,0-1-1 0 0,0 1 1 0 0,0-1 0 0 0,0 1 0 0 0,0-1-1 0 0,0 0 1 0 0,0 0 0 0 0,0 0-1 0 0,0-1 1 0 0,0 1 0 0 0,0-1 0 0 0,0 0-1 0 0,0 1 1 0 0,4-3 0 0 0,33-17 225 0 0,-1-2-1 0 0,69-51 1 0 0,-37 23-245 0 0,589-404-1821 0 0,-597 413 927 0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26.5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10 269 6105 0 0,'-9'2'-11'0'0,"11"-4"-12"0"0,19-6-16 0 0,475-85 16 0 0,-274 43-44 0 0,213-35-498 0 0,-272 52 84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28.5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22 222 3864 0 0,'-3'3'-48'0'0,"-15"15"-243"0"0,18-17 289 0 0,0-1 0 0 0,0 0 0 0 0,0 0 0 0 0,0 0 0 0 0,0 0 1 0 0,0 0-1 0 0,0 1 0 0 0,0-1 0 0 0,-1 0 0 0 0,1 0 0 0 0,0 0 0 0 0,0 0 0 0 0,0 1 0 0 0,0-1 0 0 0,0 0 0 0 0,0 0 0 0 0,0 0 0 0 0,0 0 0 0 0,0 1 1 0 0,0-1-1 0 0,0 0 0 0 0,0 0 0 0 0,1 0 0 0 0,-1 0 0 0 0,0 1 0 0 0,0-1 0 0 0,0 0 0 0 0,0 0 0 0 0,0 0 0 0 0,0 0 0 0 0,0 0 0 0 0,0 1 0 0 0,0-1 1 0 0,1 0-1 0 0,-1 0 0 0 0,0 0 0 0 0,0 0 0 0 0,0 0 0 0 0,0 0 0 0 0,0 0 0 0 0,1 1 0 0 0,-1-1 0 0 0,17-1 48 0 0,19-9 75 0 0,-1-1 0 0 0,-1-1 0 0 0,49-25 0 0 0,-19 7-33 0 0,176-76-460 0 0,-148 64-76 0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29.6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46 80 6361 0 0,'-7'0'64'0'0,"-31"0"99"0"0,224-10-135 0 0,-15 0 30 0 0,180 4-25 0 0,633-36-1685 0 0,-861 30 1105 0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32.3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62 27 4248 0 0,'-15'-1'63'0'0,"13"0"9"0"0,0 1 0 0 0,1 0 0 0 0,-1 0 0 0 0,0 0 1 0 0,0-1-1 0 0,1 2 0 0 0,-1-1 0 0 0,0 0 0 0 0,0 0 0 0 0,1 0 0 0 0,-1 1 0 0 0,0-1 0 0 0,1 1 0 0 0,-1-1 0 0 0,0 1 0 0 0,-2 1 1 0 0,-3 3 744 0 0,-1 1-231 0 0,18-1-254 0 0,37 3 30 0 0,1-2 0 0 0,62-1 0 0 0,-71-4-321 0 0,266 8-676 0 0,-1-13 0 0 0,335-49 1 0 0,-519 35-296 0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34.6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2840 0 0,'1173'58'1620'0'0,"-918"-66"-2168"0"0,-172 5 120 0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36.6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186 520 3100 0 0,'-172'85'808'0'0,"159"-81"95"0"0,26-18-480 0 0,35-26-235 0 0,-42 35-151 0 0,194-145-130 0 0,346-196 0 0 0,-454 293-604 0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44.6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33 652 5457 0 0,'-8'-19'39'0'0,"1"2"273"0"0,1 0-1 0 0,-6-26 1 0 0,51 147-76 0 0,-17-32-230 0 0,17 89 1 0 0,-25-93 60 0 0,39 115 0 0 0,-52-181-33 0 0,0 0 0 0 0,0 1 0 0 0,0-1 0 0 0,0 0-1 0 0,1 1 1 0 0,-1-1 0 0 0,0 0 0 0 0,1 0 0 0 0,0 0 0 0 0,1 2 0 0 0,-2-4-9 0 0,0 1-1 0 0,0-1 1 0 0,-1 0 0 0 0,1 0-1 0 0,0 0 1 0 0,0 1 0 0 0,-1-1-1 0 0,1 0 1 0 0,0 0 0 0 0,0 0-1 0 0,0-1 1 0 0,-1 1 0 0 0,1 0-1 0 0,0 0 1 0 0,0 0 0 0 0,-1 0-1 0 0,1-1 1 0 0,0 1 0 0 0,0 0 0 0 0,-1-1-1 0 0,1 1 1 0 0,0 0 0 0 0,-1-1-1 0 0,1 1 1 0 0,0-1 0 0 0,-1 1-1 0 0,1-1 1 0 0,-1 0 0 0 0,1 1-1 0 0,-1-1 1 0 0,1 0 0 0 0,-1 1-1 0 0,1-1 1 0 0,-1 0 0 0 0,1 0-1 0 0,52-73 616 0 0,76-136 0 0 0,-82 127-589 0 0,-40 73-84 0 0,243-393 390 0 0,-198 328-1072 0 0,4 4 1 0 0,2 1 0 0 0,83-74 0 0 0,-119 124-406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44.9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0 565 2664 0 0,'3'24'142'0'0,"1"-1"-1"0"0,8 27 1 0 0,-10-40-62 0 0,1 0-1 0 0,1-1 1 0 0,0 0-1 0 0,0 0 1 0 0,1 0-1 0 0,0 0 1 0 0,11 14-1 0 0,-14-21-48 0 0,-1-1-1 0 0,1 1 1 0 0,0-1 0 0 0,0 1 0 0 0,-1-1-1 0 0,1 0 1 0 0,0 1 0 0 0,0-1 0 0 0,0 0-1 0 0,0 0 1 0 0,0-1 0 0 0,1 1 0 0 0,-1 0-1 0 0,0-1 1 0 0,0 1 0 0 0,0-1 0 0 0,1 0-1 0 0,2 1 1 0 0,0-2 13 0 0,-1 1 0 0 0,0-1 0 0 0,0 0 0 0 0,0 0 0 0 0,0 0 0 0 0,0-1 0 0 0,0 1 0 0 0,0-1 0 0 0,5-3 0 0 0,5-5 74 0 0,0 0 0 0 0,-1-1-1 0 0,22-23 1 0 0,-34 33-115 0 0,281-314 620 0 0,-112 119-602 0 0,-90 108-250 0 0,1-1-173 0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57.2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210 537 4248 0 0,'-22'16'10'0'0,"-1"0"-1"0"0,-47 23 1 0 0,-12 7 751 0 0,69-37-38 0 0,15-9-298 0 0,25-14-126 0 0,-1 0-169 0 0,558-247 488 0 0,-279 121-580 0 0,165-66-1706 0 0,-410 179 829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1:57.5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143 720 5853 0 0,'-22'10'4'0'0,"-1"-1"1"0"0,-30 9-1 0 0,33-12-2 0 0,-2 3 107 0 0,19-7 101 0 0,14-9-52 0 0,222-126 498 0 0,-122 72-490 0 0,534-281 48 0 0,-487 261-299 0 0,101-47-1742 0 0,-209 107 930 0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04.4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199 409 1756 0 0,'-31'13'59'0'0,"-15"3"1219"0"0,39-12-1134 0 0,-36 16 181 0 0,-24 5 792 0 0,63-24-422 0 0,16-2-513 0 0,73-12 489 0 0,160-45 1 0 0,-159 35-724 0 0,528-159 117 0 0,-9 3-298 0 0,-505 152-1472 0 0,-84 23 991 0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04.7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262 471 3368 0 0,'-52'15'25'0'0,"29"-10"-22"0"0,0 1 1 0 0,0 1-1 0 0,0 1 1 0 0,1 1-1 0 0,1 1 1 0 0,-1 1-1 0 0,-22 16 1 0 0,44-27-6 0 0,-1 0 1 0 0,1 0-1 0 0,-1 0 0 0 0,1 1 1 0 0,0-1-1 0 0,-1 0 0 0 0,1 0 0 0 0,-1 0 1 0 0,1 1-1 0 0,0-1 0 0 0,-1 0 1 0 0,1 0-1 0 0,0 1 0 0 0,-1-1 1 0 0,1 0-1 0 0,0 0 0 0 0,0 1 1 0 0,-1-1-1 0 0,1 0 0 0 0,0 1 0 0 0,0-1 1 0 0,0 1-1 0 0,-1-1 0 0 0,1 0 1 0 0,0 1-1 0 0,0-1 0 0 0,0 1 1 0 0,0-1-1 0 0,0 0 0 0 0,0 1 0 0 0,0-1 1 0 0,0 1-1 0 0,0-1 0 0 0,0 1 1 0 0,0-1-1 0 0,0 0 0 0 0,0 1 1 0 0,0-1-1 0 0,0 1 0 0 0,0-1 1 0 0,1 1-1 0 0,19 1 204 0 0,32-11 339 0 0,243-86 914 0 0,-8-24-892 0 0,-75 23-400 0 0,145-61 317 0 0,-280 129-879 0 0,1 2-1 0 0,137-25 1 0 0,-193 47-237 0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16.7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89 446 3988 0 0,'-26'-21'121'0'0,"-36"-35"2500"0"0,87 90-1588 0 0,37 69-1 0 0,30 47-1162 0 0,-91-148 151 0 0,1 0-1 0 0,-1 0 1 0 0,0-1 0 0 0,1 1 0 0 0,-1 0 0 0 0,1-1 0 0 0,0 1 0 0 0,-1-1-1 0 0,1 1 1 0 0,0-1 0 0 0,0 0 0 0 0,0 0 0 0 0,0 1 0 0 0,0-2 0 0 0,0 1-1 0 0,1 0 1 0 0,-1 0 0 0 0,0-1 0 0 0,0 1 0 0 0,0-1 0 0 0,1 1 0 0 0,-1-1-1 0 0,0 0 1 0 0,1 0 0 0 0,-1 0 0 0 0,0 0 0 0 0,1-1 0 0 0,-1 1-1 0 0,0-1 1 0 0,0 1 0 0 0,0-1 0 0 0,1 0 0 0 0,-1 0 0 0 0,0 0 0 0 0,3-1-1 0 0,6-5 78 0 0,-1-1-1 0 0,0 0 0 0 0,0 0 0 0 0,-1-1 0 0 0,11-11 1 0 0,-12 11-105 0 0,206-233 264 0 0,-125 135-628 0 0,134-122-1 0 0,-181 202-3516 0 0,-47 34 2786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17.0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1 373 6105 0 0,'2'1'-26'0'0,"0"0"0"0"0,1 0 0 0 0,-1 0-1 0 0,0 1 1 0 0,0-1 0 0 0,0 1 0 0 0,0 0 0 0 0,0-1 0 0 0,0 1 0 0 0,0 0 0 0 0,0 0 0 0 0,1 4 0 0 0,9 7-40 0 0,2-1 81 0 0,0 0 0 0 0,1-1 1 0 0,24 13-1 0 0,-33-21-3 0 0,-1 0 1 0 0,1-1-1 0 0,0 0 0 0 0,0 0 0 0 0,0-1 1 0 0,0 1-1 0 0,1-1 0 0 0,-1-1 1 0 0,0 1-1 0 0,0-1 0 0 0,1 0 0 0 0,-1 0 1 0 0,0-1-1 0 0,8-1 0 0 0,1-3 20 0 0,0 1-1 0 0,0-2 1 0 0,-1 0 0 0 0,0 0-1 0 0,0-2 1 0 0,0 0-1 0 0,13-10 1 0 0,85-75 143 0 0,-100 83-159 0 0,25-24 70 0 0,52-61 0 0 0,-74 75-271 0 0,0 0 0 0 0,-1-1 0 0 0,-1-1 0 0 0,0 0 0 0 0,9-26-1 0 0,-9 11-460 0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17.6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1 271 4940 0 0,'-1'-55'829'0'0,"3"71"-757"0"0,1-1 0 0 0,0 0 0 0 0,10 24 0 0 0,-5-14 28 0 0,68 193 504 0 0,-20-65-278 0 0,-54-149-312 0 0,-1 1 0 0 0,1 0 0 0 0,-1 0 0 0 0,0 0 0 0 0,0 0 0 0 0,-1 0 0 0 0,1 0 0 0 0,-1 9 0 0 0,0-18 186 0 0,1 0 1 0 0,-1 0 0 0 0,0 1 0 0 0,0-1 0 0 0,0 0-1 0 0,0 0 1 0 0,-1 0 0 0 0,1 0 0 0 0,-3-6-1 0 0,-15-49-225 0 0,8 25 180 0 0,-33-114 101 0 0,16 63 266 0 0,-24-139 0 0 0,50 216-497 0 0,0-1-1 0 0,0 1 1 0 0,1 0 0 0 0,0-1-1 0 0,1 1 1 0 0,0 0-1 0 0,0-1 1 0 0,1 1-1 0 0,0 0 1 0 0,0 0 0 0 0,5-11-1 0 0,-5 16-24 0 0,-1 0 0 0 0,1 0 0 0 0,0 1 0 0 0,0-1 0 0 0,1 0 0 0 0,-1 1 0 0 0,0-1 0 0 0,1 1 0 0 0,0-1 0 0 0,-1 1 0 0 0,1 0 0 0 0,0 0 0 0 0,0 1 0 0 0,0-1 0 0 0,0 1 0 0 0,1-1 0 0 0,-1 1 0 0 0,0 0 0 0 0,1 0 0 0 0,-1 0 0 0 0,0 1 0 0 0,1-1 0 0 0,-1 1 0 0 0,1 0 0 0 0,-1 0 0 0 0,1 0 0 0 0,-1 0 0 0 0,1 1 0 0 0,5 1 0 0 0,-5-2-3 0 0,1 1 0 0 0,-1 0 0 0 0,1 1 0 0 0,-1-1 0 0 0,1 1 0 0 0,-1 0 0 0 0,0 0 0 0 0,0 0 0 0 0,0 1 0 0 0,0-1 0 0 0,0 1 1 0 0,-1 0-1 0 0,1 0 0 0 0,-1 0 0 0 0,0 1 0 0 0,0-1 0 0 0,0 1 0 0 0,3 4 0 0 0,-3-2 6 0 0,0-1 0 0 0,-1 2 0 0 0,1-1-1 0 0,-1 0 1 0 0,0 0 0 0 0,-1 1 0 0 0,1-1 0 0 0,-1 1 0 0 0,-1-1 0 0 0,1 1 0 0 0,-1 12 0 0 0,-1-10-46 0 0,0 0 0 0 0,-1 0 0 0 0,1 0 0 0 0,-2-1 0 0 0,1 1 0 0 0,-1-1 0 0 0,-1 1 0 0 0,-7 13 0 0 0,8-17-51 0 0,0 0 0 0 0,0 0 0 0 0,-1 0-1 0 0,0 0 1 0 0,0-1 0 0 0,0 1-1 0 0,-1-1 1 0 0,0 0 0 0 0,1 0 0 0 0,-1-1-1 0 0,-1 0 1 0 0,1 0 0 0 0,-6 3 0 0 0,7-4-126 0 0,0-1 0 0 0,0 0 0 0 0,0 1 0 0 0,0-1 0 0 0,-1-1 0 0 0,1 1 0 0 0,0-1 0 0 0,-1 1 1 0 0,1-1-1 0 0,0 0 0 0 0,-1-1 0 0 0,1 1 0 0 0,-8-3 0 0 0,-3-3-855 0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18.1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1 320 5112 0 0,'8'1'83'0'0,"0"0"-1"0"0,0 0 0 0 0,0 1 1 0 0,-1 0-1 0 0,1 0 0 0 0,-1 0 0 0 0,1 1 1 0 0,-1 1-1 0 0,0-1 0 0 0,0 1 0 0 0,0 0 1 0 0,0 1-1 0 0,-1-1 0 0 0,0 2 0 0 0,0-1 1 0 0,0 0-1 0 0,-1 1 0 0 0,9 11 0 0 0,-5-5-18 0 0,0 2 0 0 0,0-1 0 0 0,-1 1-1 0 0,-1 1 1 0 0,0 0 0 0 0,-1-1-1 0 0,0 2 1 0 0,3 19 0 0 0,-7-26-51 0 0,-1-1 1 0 0,0 1 0 0 0,-1 0 0 0 0,1-1-1 0 0,-2 1 1 0 0,1 0 0 0 0,-4 13-1 0 0,4-20-10 0 0,0-1 0 0 0,-1 1 0 0 0,1 0 0 0 0,-1 0-1 0 0,1 0 1 0 0,-1-1 0 0 0,0 1 0 0 0,1 0 0 0 0,-1-1-1 0 0,0 1 1 0 0,0 0 0 0 0,0-1 0 0 0,0 0-1 0 0,-1 1 1 0 0,1-1 0 0 0,0 1 0 0 0,-1-1 0 0 0,1 0-1 0 0,-1 0 1 0 0,1 0 0 0 0,-1 0 0 0 0,1 0-1 0 0,-1 0 1 0 0,0 0 0 0 0,1-1 0 0 0,-1 1 0 0 0,0-1-1 0 0,0 1 1 0 0,0-1 0 0 0,1 1 0 0 0,-1-1 0 0 0,0 0-1 0 0,0 0 1 0 0,0 0 0 0 0,0 0 0 0 0,0 0-1 0 0,1-1 1 0 0,-1 1 0 0 0,0 0 0 0 0,0-1 0 0 0,-1 0-1 0 0,0 0 2 0 0,1 0 0 0 0,-1 0 0 0 0,1 0 0 0 0,0 0 0 0 0,-1 0 0 0 0,1-1 0 0 0,0 1 0 0 0,0-1 0 0 0,0 1 0 0 0,0-1 0 0 0,0 0 0 0 0,0 0 0 0 0,0 0 0 0 0,1 0 0 0 0,-1 0 0 0 0,1 0 0 0 0,-2-4 0 0 0,1 2-2 0 0,0-1 0 0 0,1 0 0 0 0,-1 0 1 0 0,1 1-1 0 0,0-1 0 0 0,1 0 0 0 0,-1 0 1 0 0,1-8-1 0 0,1-3-4 0 0,0 1 1 0 0,2 1-1 0 0,0-1 1 0 0,0 0-1 0 0,7-16 0 0 0,-1 9 3 0 0,1 0 0 0 0,1 1 0 0 0,1 0 0 0 0,1 1-1 0 0,1 1 1 0 0,1-1 0 0 0,0 2 0 0 0,1 0 0 0 0,28-22 0 0 0,-6 8 46 0 0,2 2 0 0 0,1 2 0 0 0,69-36 1 0 0,-115 69 3 0 0,0-1 0 0 0,0 1 0 0 0,0 0 1 0 0,1 0-1 0 0,0 1 0 0 0,0-1 0 0 0,0 1 0 0 0,1 0 1 0 0,0 0-1 0 0,-3 7 0 0 0,-1 0 3 0 0,1 2 1 0 0,1-1-1 0 0,1 1 1 0 0,-5 18-1 0 0,7-16 6 0 0,1-1 0 0 0,1 0 0 0 0,0 0 0 0 0,1 0-1 0 0,0 1 1 0 0,6 19 0 0 0,-6-29-41 0 0,1 1-1 0 0,0 0 0 0 0,1-1 1 0 0,0 1-1 0 0,0-1 0 0 0,0 0 1 0 0,1 0-1 0 0,0 0 1 0 0,0-1-1 0 0,1 1 0 0 0,0-1 1 0 0,0 0-1 0 0,0 0 0 0 0,12 8 1 0 0,-14-12-5 0 0,1 0 1 0 0,1 0 0 0 0,-1-1-1 0 0,0 1 1 0 0,0-1-1 0 0,0 0 1 0 0,1-1 0 0 0,-1 1-1 0 0,0-1 1 0 0,1 1 0 0 0,-1-1-1 0 0,0-1 1 0 0,1 1-1 0 0,-1-1 1 0 0,0 1 0 0 0,1-1-1 0 0,-1 0 1 0 0,0-1-1 0 0,0 1 1 0 0,0-1 0 0 0,0 0-1 0 0,7-4 1 0 0,3-2 14 0 0,0 0 0 0 0,-1-1 0 0 0,-1-1 0 0 0,23-21 0 0 0,-24 20 81 0 0,0-1 0 0 0,-1-1 0 0 0,-1 1 0 0 0,0-2 0 0 0,-1 1 0 0 0,0-1 0 0 0,-1 0 0 0 0,0-1 0 0 0,-2 1 0 0 0,1-1 0 0 0,-2-1 0 0 0,4-19 0 0 0,-7 25-72 0 0,0 1 0 0 0,0-1 0 0 0,-1 1 0 0 0,0-1 0 0 0,-1 0 1 0 0,0 1-1 0 0,0-1 0 0 0,-1 1 0 0 0,-1 0 0 0 0,1-1 1 0 0,-1 1-1 0 0,-1 0 0 0 0,0 0 0 0 0,0 1 0 0 0,-1-1 1 0 0,0 1-1 0 0,0 0 0 0 0,-1 0 0 0 0,0 1 0 0 0,0 0 1 0 0,-10-9-1 0 0,13 13-113 0 0,0 1 1 0 0,1-1 0 0 0,-1 1 0 0 0,0-1-1 0 0,-1 1 1 0 0,1 0 0 0 0,0 0-1 0 0,0 1 1 0 0,-1-1 0 0 0,1 1 0 0 0,-1-1-1 0 0,0 1 1 0 0,1 0 0 0 0,-1 0-1 0 0,0 1 1 0 0,0-1 0 0 0,1 1-1 0 0,-1 0 1 0 0,0 0 0 0 0,0 0 0 0 0,0 1-1 0 0,1-1 1 0 0,-1 1 0 0 0,0 0-1 0 0,0 0 1 0 0,1 0 0 0 0,-1 0-1 0 0,1 1 1 0 0,-5 2 0 0 0,-9 7-1164 0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18.7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19 874 4444 0 0,'-18'7'71'0'0,"26"-15"115"0"0,36-22 225 0 0,-37 26-357 0 0,418-261 1710 0 0,-3 2-668 0 0,-18-24-2584 0 0,-390 275 831 0 0,-4 1-148 0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19.0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1 601 4444 0 0,'1'1'5'0'0,"0"-1"-1"0"0,0 1 0 0 0,0 0 0 0 0,0-1 0 0 0,0 1 1 0 0,0-1-1 0 0,0 1 0 0 0,0-1 0 0 0,0 1 0 0 0,0-1 1 0 0,1 0-1 0 0,-1 0 0 0 0,0 1 0 0 0,0-1 0 0 0,0 0 1 0 0,1 0-1 0 0,-1 0 0 0 0,0 0 0 0 0,0 0 0 0 0,2-1 1 0 0,28-8 126 0 0,-21 5-60 0 0,53-21 283 0 0,-2-2 0 0 0,-1-4 0 0 0,58-38 0 0 0,-96 55-292 0 0,564-367-493 0 0,-523 334-315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23.2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0 552 3928 0 0,'578'-177'1421'0'0,"-447"142"-1113"0"0,1121-277-399 0 0,-1131 284-599 0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23.8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0 526 6513 0 0,'37'-28'10'0'0,"-20"14"29"0"0,1 0 0 0 0,0 2 0 0 0,1 0 0 0 0,0 1 0 0 0,24-10 0 0 0,672-193 534 0 0,-561 175-589 0 0,297-70-403 0 0,-337 82-199 0 0,-10 2-170 0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24.2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1 269 2808 0 0,'5'0'4'0'0,"4"0"44"0"0,2 0 4 0 0,5-5 92 0 0,0-1 60 0 0,7-3 0 0 0,0-3 40 0 0,7-1 12 0 0,3-4-36 0 0,5-1 24 0 0,5 1-32 0 0,5-4-64 0 0,5-1-76 0 0,1-2-36 0 0,9-2 20 0 0,3 0-88 0 0,2 0-92 0 0,3-1-320 0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25.1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1 293 5180 0 0,'18'-5'28'0'0,"2"0"8"0"0,5-5-36 0 0,14-1 36 0 0,1 0-32 0 0,8 0 8 0 0,9 0 16 0 0,7-4-44 0 0,7-1-16 0 0,9-3 4 0 0,5 0 24 0 0,4-2-44 0 0,5 0 52 0 0,5-1-28 0 0,6-1-108 0 0,5-1-32 0 0,5 0-152 0 0,4 0-268 0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29.9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25 323 2272 0 0,'-16'-14'1758'0'0,"7"10"151"0"0,12 16-1498 0 0,2 1-342 0 0,-1 1 0 0 0,0-1 0 0 0,3 18 0 0 0,3 11 125 0 0,3 13 33 0 0,-7-29-137 0 0,16 45-1 0 0,-19-63-24 0 0,0-1 1 0 0,1 0 0 0 0,0 0 0 0 0,0 0-1 0 0,0-1 1 0 0,1 0 0 0 0,0 1 0 0 0,0-2-1 0 0,1 1 1 0 0,10 8 0 0 0,-13-12-14 0 0,-1-1 0 0 0,2 1 0 0 0,-1-1 0 0 0,0 0 1 0 0,0 0-1 0 0,0 0 0 0 0,1 0 0 0 0,-1 0 0 0 0,0-1 0 0 0,1 1 1 0 0,-1-1-1 0 0,0 0 0 0 0,1 0 0 0 0,-1-1 0 0 0,0 1 0 0 0,1 0 1 0 0,-1-1-1 0 0,0 0 0 0 0,1 0 0 0 0,-1 0 0 0 0,0 0 0 0 0,0-1 1 0 0,0 1-1 0 0,3-3 0 0 0,11-5 46 0 0,-2-1 1 0 0,1-1-1 0 0,16-15 1 0 0,-16 13 4 0 0,217-204 459 0 0,-40 33-439 0 0,11 21-1116 0 0,-195 156 782 0 0,-8 6 68 0 0,0 1-17 0 0,1-1 0 0 0,-1 0 0 0 0,0 0 0 0 0,1 0 0 0 0,-1 0 0 0 0,0 0-1 0 0,0-1 1 0 0,0 1 0 0 0,0 0 0 0 0,0 0 0 0 0,0-1 0 0 0,0 1 0 0 0,-1 0 0 0 0,2-3 0 0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30.5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1 270 4056 0 0,'0'10'-29'0'0,"0"1"0"0"0,0-1 0 0 0,1 0-1 0 0,3 16 1 0 0,-3-16 35 0 0,1 13 30 0 0,0-3 46 0 0,1-1 1 0 0,0 1 0 0 0,7 21 0 0 0,-9-38-27 0 0,0 1 0 0 0,0-1 1 0 0,0 1-1 0 0,1-1 0 0 0,-1 1 0 0 0,1-1 0 0 0,0 0 1 0 0,0 0-1 0 0,0 0 0 0 0,0 0 0 0 0,1 0 0 0 0,-1 0 0 0 0,1 0 1 0 0,0-1-1 0 0,0 0 0 0 0,0 1 0 0 0,0-1 0 0 0,0 0 0 0 0,0 0 1 0 0,1-1-1 0 0,-1 1 0 0 0,8 1 0 0 0,-4-2 36 0 0,1-2 1 0 0,0 1-1 0 0,0-1 0 0 0,0 0 0 0 0,0-1 1 0 0,-1 0-1 0 0,1 0 0 0 0,14-7 0 0 0,-7 4 34 0 0,80-30 318 0 0,-1-5 0 0 0,-2-3-1 0 0,-2-5 1 0 0,-2-3 0 0 0,110-85 0 0 0,-153 103-346 0 0,-8 7 120 0 0,63-59-1 0 0,-93 71 162 0 0,-7 14-367 0 0,0 0 0 0 0,0 0 0 0 0,0 0 1 0 0,0 1-1 0 0,0-1 0 0 0,0 0 0 0 0,0 0 0 0 0,0 0 0 0 0,0 0 0 0 0,-1 0 0 0 0,1 1 0 0 0,0-1 1 0 0,0 0-1 0 0,0 0 0 0 0,0 0 0 0 0,0 0 0 0 0,0 0 0 0 0,0 0 0 0 0,0 1 0 0 0,0-1 0 0 0,0 0 1 0 0,-1 0-1 0 0,1 0 0 0 0,0 0 0 0 0,0 0 0 0 0,0 0 0 0 0,0 0 0 0 0,0 0 0 0 0,0 0 0 0 0,-1 0 1 0 0,1 0-1 0 0,0 1 0 0 0,0-1 0 0 0,0 0 0 0 0,0 0 0 0 0,-1 0 0 0 0,1 0 0 0 0,0 0 0 0 0,0 0 1 0 0,0 0-1 0 0,0 0 0 0 0,0 0 0 0 0,-1 0 0 0 0,1 0 0 0 0,0-1 0 0 0,0 1 0 0 0,0 0 0 0 0,0 0 1 0 0,0 0-1 0 0,-1 0 0 0 0,1 0 0 0 0,0 0 0 0 0,0 0 0 0 0,0 0 0 0 0,0 0 0 0 0,0 0 0 0 0,0-1 1 0 0,0 1-1 0 0,-1 0 0 0 0,1 0 0 0 0,0 0 0 0 0,0 0 0 0 0,0 0 0 0 0,0 0 0 0 0,0-1 0 0 0,0 1 1 0 0,0 0-1 0 0,0 0-16 0 0,0 0-1 0 0,0 0 1 0 0,0 0 0 0 0,0 0 0 0 0,0 0 0 0 0,0 0 0 0 0,0 0-1 0 0,0 0 1 0 0,0 0 0 0 0,0 0 0 0 0,0 0 0 0 0,1 0 0 0 0,-1 0 0 0 0,0 0-1 0 0,0 0 1 0 0,0 1 0 0 0,0-1 0 0 0,0 0 0 0 0,0 0 0 0 0,0 0-1 0 0,0 0 1 0 0,0 0 0 0 0,0 0 0 0 0,0 0 0 0 0,0 0 0 0 0,0 0 0 0 0,0 0-1 0 0,0 0 1 0 0,0 0 0 0 0,0 0 0 0 0,0 0 0 0 0,0 0 0 0 0,0 0-1 0 0,0 0 1 0 0,0 1 0 0 0,0-1 0 0 0,0 0 0 0 0,0 0 0 0 0,0 0 0 0 0,0 0-1 0 0,0 0 1 0 0,0 0 0 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31.8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0 279 3836 0 0,'46'66'276'0'0,"-32"-46"-32"0"0,0 0-1 0 0,2-2 1 0 0,31 30-1 0 0,-46-47-59 0 0,1 1-548 0 0,16-10 3162 0 0,47-20-2721 0 0,-48 20 107 0 0,8-5-118 0 0,83-47 10 0 0,74-53 223 0 0,-40 25-86 0 0,50-6-496 0 0,-111 57 74 0 0,-81 37 166 0 0,0 0-1 0 0,-1 0 0 0 0,1 0 1 0 0,0 0-1 0 0,0 0-43 0 0,0-1 43 0 0,0 1 0 0 0,0 0 1 0 0,0 0-1 0 0,0 0 0 0 0,0 0 1 0 0,0 0-1 0 0,0 0 0 0 0,-1-1 1 0 0,1 1-1 0 0,0 0 0 0 0,0 0 1 0 0,0 0-1 0 0,0 0 0 0 0,0 0 0 0 0,0-1 1 0 0,0 1-1 0 0,0 0 0 0 0,0 0 1 0 0,0 0-1 0 0,0 0 0 0 0,0 0 1 0 0,0 0-1 0 0,0-1 0 0 0,1 1 1 0 0,-1 0-1 0 0,0 0 0 0 0,0 0 1 0 0,0 0-1 0 0,0 0 0 0 0,0 0 1 0 0,0-1-1 0 0,0 1 0 0 0,0 0 1 0 0,-11 2-898 0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32.2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28 188 1784 0 0,'-2'4'78'0'0,"0"1"-1"0"0,0-1 0 0 0,0 1 1 0 0,0 0-1 0 0,1 0 1 0 0,-2 9-1 0 0,-1 2 166 0 0,-5 35 26 0 0,9-49-220 0 0,0 0 0 0 0,0 0 0 0 0,0-1 1 0 0,0 1-1 0 0,0 0 0 0 0,0 0 0 0 0,0 0 0 0 0,1-1 1 0 0,-1 1-1 0 0,1 0 0 0 0,0 0 0 0 0,-1-1 0 0 0,1 1 1 0 0,0 0-1 0 0,0-1 0 0 0,0 1 0 0 0,0-1 0 0 0,0 1 0 0 0,0-1 1 0 0,0 0-1 0 0,1 1 0 0 0,-1-1 0 0 0,2 1 0 0 0,1-1 50 0 0,-1 0-1 0 0,1-1 1 0 0,0 0-1 0 0,-1 0 1 0 0,1 0-1 0 0,0 0 1 0 0,-1-1-1 0 0,1 1 0 0 0,0-1 1 0 0,-1 0-1 0 0,1 0 1 0 0,3-2-1 0 0,3 0 52 0 0,41-13 326 0 0,-1-2 1 0 0,0-3 0 0 0,59-34-1 0 0,-25 13-121 0 0,219-116-327 0 0,-282 143-1174 0 0,-19 12 408 0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34.9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0 160 5248 0 0,'5'-13'-11'0'0,"1"13"16"0"0,6 22 10 0 0,-5-7-30 0 0,5 4 16 0 0,0-2-1 0 0,1 0 1 0 0,1 0 0 0 0,0-2 0 0 0,31 27-1 0 0,-44-41 40 0 0,0 0-1 0 0,0 0 0 0 0,0 0 1 0 0,1 0-1 0 0,-1 0 0 0 0,0-1 1 0 0,1 1-1 0 0,-1 0 0 0 0,1 0 1 0 0,-1-1-1 0 0,0 1 0 0 0,1-1 1 0 0,0 0-1 0 0,-1 1 0 0 0,1-1 1 0 0,-1 0-1 0 0,1 0 0 0 0,-1 0 0 0 0,1 0 1 0 0,-1 0-1 0 0,1 0 0 0 0,0 0 1 0 0,-1-1-1 0 0,1 1 0 0 0,-1 0 1 0 0,1-1-1 0 0,-1 0 0 0 0,0 1 1 0 0,3-2-1 0 0,54-19 578 0 0,107-54-1 0 0,46-46-359 0 0,-148 80-157 0 0,31-17-2337 0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35.2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0 174 2984 0 0,'7'14'198'0'0,"0"0"-1"0"0,-2 0 0 0 0,5 16 0 0 0,-8-21-128 0 0,0 0-1 0 0,1 0 0 0 0,1 0 1 0 0,-1 0-1 0 0,1-1 1 0 0,1 1-1 0 0,-1-1 0 0 0,2 0 1 0 0,-1-1-1 0 0,1 1 0 0 0,11 10 1 0 0,-15-16-11 0 0,1-1 1 0 0,0 0 0 0 0,0 0-1 0 0,0 0 1 0 0,0 0-1 0 0,0 0 1 0 0,0 0 0 0 0,0-1-1 0 0,0 1 1 0 0,1-1 0 0 0,-1 0-1 0 0,0 0 1 0 0,0 0-1 0 0,0-1 1 0 0,0 1 0 0 0,0-1-1 0 0,1 0 1 0 0,-1 0 0 0 0,5-2-1 0 0,9-3 119 0 0,0-1 0 0 0,16-9 0 0 0,-28 13-125 0 0,125-72 462 0 0,132-100 1 0 0,-180 118-1083 0 0,-67 42-580 0 0,-10 9 338 0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41.2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1 112 3712 0 0,'47'-15'151'0'0,"0"2"1"0"0,2 2-1 0 0,-1 2 0 0 0,70-4 0 0 0,-60 7-37 0 0,367-23 191 0 0,-241 20-249 0 0,-144 4-741 0 0,-37 3 223 0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06.5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1 788 2896 0 0,'35'-10'574'0'0,"-1"-3"0"0"0,42-20 0 0 0,84-49-290 0 0,-85 43-99 0 0,415-225 259 0 0,-332 177-382 0 0,130-61 106 0 0,-225 120-774 0 0,1 3 0 0 0,114-29 1 0 0,-153 50-27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06.7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252 388 4056 0 0,'-159'60'-123'0'0,"66"-27"256"0"0,168-77 404 0 0,665-345-938 0 0,-648 342 47 0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07.4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61 705 5144 0 0,'-7'-1'4'0'0,"-1"1"0"0"0,0-1-1 0 0,1 0 1 0 0,-1-1-1 0 0,1 0 1 0 0,-8-3-1 0 0,34 2 6 0 0,0-1 1 0 0,-1-1-1 0 0,1-1 0 0 0,-1-1 1 0 0,29-14-1 0 0,-25 11-10 0 0,478-261-38 0 0,-91 42-91 0 0,-315 185-848 0 0,119-40 1 0 0,-186 76 397 0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07.6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254 178 3220 0 0,'-63'27'298'0'0,"-103"29"0"0"0,145-53-43 0 0,18-5-56 0 0,11-6-104 0 0,283-172-601 0 0,-230 144 139 0 0,6-1-157 0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09.0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63 428 3132 0 0,'-63'32'800'0'0,"131"-62"303"0"0,446-235-717 0 0,-453 233-318 0 0,1 3 1 0 0,89-29-1 0 0,-114 47-378 0 0,0 1 0 0 0,0 2 0 0 0,1 1-1 0 0,0 3 1 0 0,69-1 0 0 0,-106 5 297 0 0,-1 0 0 0 0,0 0 0 0 0,1 0 0 0 0,-1 0 0 0 0,1 0 0 0 0,-1-1 0 0 0,0 1 0 0 0,1 0 0 0 0,-1 0 0 0 0,1 0 0 0 0,-1 0-1 0 0,1 0 1 0 0,-1 1 0 0 0,0-1 0 0 0,1 0 0 0 0,-1 0 0 0 0,1 0 0 0 0,-1 0 0 0 0,0 0 0 0 0,1 0 0 0 0,-1 1 0 0 0,0-1 0 0 0,1 0 0 0 0,-1 0 0 0 0,0 1 0 0 0,1-1 0 0 0,-1 0 0 0 0,0 1 0 0 0,1-1 0 0 0,-1 0 0 0 0,0 1 0 0 0,0-1 0 0 0,1 0-1 0 0,-1 1 1 0 0,0-1 0 0 0,0 0 0 0 0,0 1 0 0 0,0-1 0 0 0,1 1 0 0 0,-14 13-124 0 0,-26 9 154 0 0,-32 8-51 0 0,-129 37 1 0 0,43-16 50 0 0,25-2 289 0 0,-147 49 977 0 0,505-163-1641 0 0,-166 44-62 0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12.2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73 5493 0 0,'2'-4'-2'0'0,"1"1"0"0"0,-1-1 0 0 0,1 0 0 0 0,-1 1 1 0 0,1 0-1 0 0,0-1 0 0 0,0 1 0 0 0,0 0 0 0 0,1 0 1 0 0,-1 1-1 0 0,1-1 0 0 0,0 1 0 0 0,-1 0 0 0 0,1 0 1 0 0,0 0-1 0 0,0 0 0 0 0,1 1 0 0 0,7-3 0 0 0,8 0 207 0 0,1 0-1 0 0,37-1 0 0 0,-31 3-22 0 0,-1 0-87 0 0,0 0 1 0 0,-1 2 0 0 0,1 1-1 0 0,-1 1 1 0 0,39 7 0 0 0,-57-7-92 0 0,1 0 0 0 0,0 0 1 0 0,-1 1-1 0 0,0 0 0 0 0,1 0 1 0 0,-1 1-1 0 0,-1 0 0 0 0,1 0 0 0 0,0 0 1 0 0,-1 1-1 0 0,0 0 0 0 0,0 0 1 0 0,0 1-1 0 0,-1-1 0 0 0,0 1 0 0 0,0 1 1 0 0,0-1-1 0 0,-1 1 0 0 0,0-1 0 0 0,0 1 1 0 0,-1 0-1 0 0,3 9 0 0 0,-2 1 19 0 0,0-1 0 0 0,-1 1 0 0 0,-1-1 0 0 0,-1 1 0 0 0,0 0 0 0 0,-1 0 0 0 0,-1 0 0 0 0,-1 0-1 0 0,0-1 1 0 0,-9 32 0 0 0,-1-8-15 0 0,-1 0 0 0 0,-2-1 0 0 0,-25 45 0 0 0,-65 93-87 0 0,10-19 158 0 0,85-137-76 0 0,1 0-1 0 0,2 1 0 0 0,0-1 0 0 0,1 2 1 0 0,1-1-1 0 0,0 0 0 0 0,2 1 0 0 0,1 0 1 0 0,1 0-1 0 0,1 0 0 0 0,1 0 1 0 0,5 29-1 0 0,6 20-25 0 0,4-1 1 0 0,38 106-1 0 0,-30-111 47 0 0,2-1 0 0 0,4-1 0 0 0,3-2 0 0 0,2-1 0 0 0,49 64-1 0 0,-26-50 14 0 0,4-3-1 0 0,3-2 0 0 0,95 79 0 0 0,-114-110-51 0 0,106 97-83 0 0,-142-122 150 0 0,-14-7 111 0 0,-26-4 160 0 0,10-2-376 0 0,15-1 61 0 0,-10 3-7 0 0,-1-1 0 0 0,-29 11 0 0 0,40-11-5 0 0,0 0-1 0 0,0 1 1 0 0,0 0-1 0 0,0 0 1 0 0,0 0-1 0 0,1 0 1 0 0,-1 1-1 0 0,1 0 1 0 0,0 0-1 0 0,0 0 1 0 0,-7 9-1 0 0,-4 12 10 0 0,0 1 0 0 0,2 1 0 0 0,0 0-1 0 0,2 1 1 0 0,1 0 0 0 0,2 1 0 0 0,0 0 0 0 0,2 0 0 0 0,-4 56-1 0 0,6-2-1 0 0,3 0 0 0 0,14 109-1 0 0,96 620-55 0 0,-47-390-6 0 0,58 914-13 0 0,-88-863 512 0 0,-9-254-146 0 0,53 225-1 0 0,81 208-301 0 0,-125-530 22 0 0,-20-73-36 0 0,95 432 26 0 0,-96-409 1 0 0,-3 0-1 0 0,-3 1 1 0 0,-4-1-1 0 0,-14 128 0 0 0,11-181-6 0 0,-2 0-1 0 0,0 0 1 0 0,-1-1-1 0 0,-1 1 1 0 0,-1-1-1 0 0,0-1 0 0 0,-2 1 1 0 0,-19 30-1 0 0,19-36 6 0 0,1-1 0 0 0,-2-1 0 0 0,1 0 0 0 0,-1 0 0 0 0,-1-1 0 0 0,0 0 0 0 0,0-1-1 0 0,-1 0 1 0 0,0-1 0 0 0,0 0 0 0 0,-1-1 0 0 0,1-1 0 0 0,-15 5 0 0 0,-20 3-197 0 0,0-3 0 0 0,-1-1 0 0 0,-68 2 0 0 0,71-7-548 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14.6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 39 6361 0 0,'-3'-16'-48'0'0,"0"-2"26"0"0,3 14 11 0 0,2 5-7 0 0,7 12 145 0 0,0 0 1 0 0,-1 1 0 0 0,0 0-1 0 0,10 29 1 0 0,16 66 245 0 0,-29-94-356 0 0,28 126 197 0 0,-26-98-108 0 0,3-1 1 0 0,1 0-1 0 0,2 0 0 0 0,27 55 0 0 0,-38-93-38 0 0,0 0 0 0 0,0 0-1 0 0,1 0 1 0 0,0 0 0 0 0,0-1 0 0 0,0 1 0 0 0,0-1 0 0 0,0 0 0 0 0,1 0 0 0 0,-1 0 0 0 0,1 0 0 0 0,0-1-1 0 0,0 1 1 0 0,0-1 0 0 0,0 0 0 0 0,8 2 0 0 0,-5-2-7 0 0,0-1 0 0 0,0 0-1 0 0,0 0 1 0 0,0-1 0 0 0,-1 0 0 0 0,1 0-1 0 0,0-1 1 0 0,0 1 0 0 0,0-2 0 0 0,7-1-1 0 0,13-6-6 0 0,-1-1 0 0 0,-1-1 1 0 0,0-1-1 0 0,33-21 0 0 0,-1-3-827 0 0,-1-2 1 0 0,-2-2-1 0 0,-2-3 1 0 0,47-50-1 0 0,-71 63-476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14.8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0 317 7045 0 0,'8'-12'-36'0'0,"-1"-2"-4"0"0,2 0-4 0 0,9-5 64 0 0,-7 2-68 0 0,9 0 48 0 0,4-2-32 0 0,3 2-8 0 0,2-4 76 0 0,5 0-60 0 0,2-2-8 0 0,-1 1-148 0 0,4-1-48 0 0,-5 2-128 0 0,-2 2-88 0 0,-1-1-189 0 0,-3 3-151 0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15.4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1 630 4276 0 0,'-1'0'6'0'0,"1"1"0"0"0,0-1 0 0 0,0 1 0 0 0,1-1 0 0 0,-1 1-1 0 0,0-1 1 0 0,0 1 0 0 0,0-1 0 0 0,0 1 0 0 0,0-1 0 0 0,1 1 0 0 0,-1-1-1 0 0,0 1 1 0 0,0-1 0 0 0,1 1 0 0 0,-1-1 0 0 0,0 0 0 0 0,1 1-1 0 0,-1-1 1 0 0,0 1 0 0 0,1-1 0 0 0,-1 0 0 0 0,0 1 0 0 0,1-1-1 0 0,-1 0 1 0 0,1 0 0 0 0,-1 1 0 0 0,1-1 0 0 0,-1 0 0 0 0,1 0 0 0 0,-1 0-1 0 0,1 1 1 0 0,-1-1 0 0 0,1 0 0 0 0,0 0 0 0 0,27-5 250 0 0,28-20 157 0 0,-54 24-397 0 0,37-22 70 0 0,0-2 1 0 0,-2-1-1 0 0,48-44 1 0 0,94-105-540 0 0,-154 149 312 0 0,-21 22 112 0 0,16-16-250 0 0,28-37 0 0 0,-44 52 273 0 0,0 0 1 0 0,-1-1-1 0 0,0 1 1 0 0,0-1-1 0 0,0 0 1 0 0,0 0-1 0 0,-1 0 0 0 0,0 0 1 0 0,0 0-1 0 0,-1-1 1 0 0,1 1-1 0 0,-2-1 1 0 0,1-7-1 0 0,-1 12 56 0 0,0 1 0 0 0,-1-1 1 0 0,0 0-1 0 0,1 0 0 0 0,-1 1 0 0 0,0-1 1 0 0,0 1-1 0 0,0-1 0 0 0,0 1 0 0 0,0-1 0 0 0,-1 1 1 0 0,1 0-1 0 0,0-1 0 0 0,-1 1 0 0 0,1 0 0 0 0,0 0 1 0 0,-3-1-1 0 0,4 2-32 0 0,0-1 0 0 0,-1 1 1 0 0,1-1-1 0 0,-1 1 0 0 0,1 0 1 0 0,-1-1-1 0 0,0 1 0 0 0,1 0 0 0 0,-1 0 1 0 0,1-1-1 0 0,-1 1 0 0 0,1 0 1 0 0,-1 0-1 0 0,0 0 0 0 0,1 0 0 0 0,-1-1 1 0 0,1 1-1 0 0,-1 0 0 0 0,0 0 1 0 0,1 1-1 0 0,-1-1 0 0 0,0 0 0 0 0,1 0 1 0 0,-1 0-1 0 0,1 0 0 0 0,-1 0 1 0 0,0 1-1 0 0,1-1 0 0 0,-1 0 0 0 0,1 0 1 0 0,-1 1-1 0 0,1-1 0 0 0,-1 0 1 0 0,1 1-1 0 0,-1-1 0 0 0,1 1 0 0 0,-1-1 1 0 0,1 1-1 0 0,0-1 0 0 0,-1 1 1 0 0,1-1-1 0 0,0 1 0 0 0,-1-1 0 0 0,1 1 1 0 0,0-1-1 0 0,0 1 0 0 0,-1 1 1 0 0,1 5 19 0 0,1 0 0 0 0,-1 0 1 0 0,1-1-1 0 0,1 1 1 0 0,-1 0-1 0 0,1 0 1 0 0,1-1-1 0 0,3 10 1 0 0,-4-12-21 0 0,14 38 496 0 0,41 76 1 0 0,-51-107-429 0 0,1 0 1 0 0,0-1-1 0 0,0 0 1 0 0,1 0 0 0 0,0-1-1 0 0,1 0 1 0 0,0 0-1 0 0,0-1 1 0 0,1 0 0 0 0,0-1-1 0 0,22 13 1 0 0,-27-18-48 0 0,0-1 0 0 0,0 1 0 0 0,0-1 0 0 0,0 0 0 0 0,0 0 0 0 0,0 0 0 0 0,0-1 0 0 0,0 0 0 0 0,0 0 0 0 0,0 0 0 0 0,0-1 0 0 0,0 1 0 0 0,9-3 0 0 0,-6 0-21 0 0,1 0 1 0 0,-1-1 0 0 0,0 0-1 0 0,1 0 1 0 0,-2-1 0 0 0,1 1 0 0 0,9-9-1 0 0,-6 3-3 0 0,0 1 0 0 0,-1-2 0 0 0,0 1 0 0 0,-1-1 0 0 0,0-1-1 0 0,-1 0 1 0 0,0 0 0 0 0,-1-1 0 0 0,9-20 0 0 0,-13 24 21 0 0,-1 0 1 0 0,0-1 0 0 0,0 1-1 0 0,-1-1 1 0 0,-1 0-1 0 0,1 1 1 0 0,-2-1 0 0 0,1 0-1 0 0,-1 1 1 0 0,-1-1-1 0 0,-4-18 1 0 0,2 16 105 0 0,0 1 0 0 0,0-1 0 0 0,-1 0 0 0 0,-1 1 0 0 0,0 0 0 0 0,0 1 0 0 0,-1-1 0 0 0,-14-16 0 0 0,20 26-118 0 0,0 0 0 0 0,1 0 0 0 0,-1 0 0 0 0,0 0 0 0 0,1 1 0 0 0,-1-1 0 0 0,0 0 0 0 0,0 0 0 0 0,0 1 0 0 0,0-1 0 0 0,0 1 0 0 0,0-1 0 0 0,0 1 0 0 0,0-1 0 0 0,0 1 0 0 0,0-1 0 0 0,0 1 0 0 0,-1 0 0 0 0,1 0-20 0 0,1 0 0 0 0,0 1 0 0 0,-1-1 0 0 0,1 1 1 0 0,0-1-1 0 0,0 1 0 0 0,-1-1 0 0 0,1 1 1 0 0,0-1-1 0 0,0 1 0 0 0,0-1 0 0 0,0 1 1 0 0,0 0-1 0 0,-1-1 0 0 0,1 1 0 0 0,0-1 0 0 0,0 1 1 0 0,1-1-1 0 0,-1 1 0 0 0,0-1 0 0 0,0 1 1 0 0,0 0-1 0 0,0-1 0 0 0,0 1 0 0 0,13 44-64 0 0,-12-43 76 0 0,27 66-172 0 0,4-2-1 0 0,2 0 1 0 0,47 65-1 0 0,-12-18-1737 0 0,-40-60 504 0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44.3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210 343 4212 0 0,'-89'16'20'0'0,"60"-12"21"0"0,-1 1 0 0 0,-31 11 1 0 0,449-120 2628 0 0,18 25-2279 0 0,-87 19-127 0 0,517-73-140 0 0,-804 128-2571 0 0,-36 3 1661 0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44.8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44 422 4672 0 0,'-43'18'-189'0'0,"52"-16"194"0"0,0 0 0 0 0,1-1 0 0 0,-1 0-1 0 0,1-1 1 0 0,-1 0 0 0 0,1 0 0 0 0,-1-1 0 0 0,1 0 0 0 0,-1-1 0 0 0,17-4-1 0 0,5-1 58 0 0,433-94 1045 0 0,-267 54-791 0 0,252-71 369 0 0,2 0-218 0 0,-402 108-432 0 0,-24 6-28 0 0,0-2-1 0 0,30-10 1 0 0,-70 16 344 0 0,30-8-2697 0 0,-12 7 1421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47.1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1 171 4084 0 0,'0'1'7'0'0,"0"-1"0"0"0,0 1 0 0 0,0 0 0 0 0,-1 0 0 0 0,1 0-1 0 0,0 0 1 0 0,1 0 0 0 0,-1 0 0 0 0,0 0 0 0 0,0 0 0 0 0,0-1-1 0 0,0 1 1 0 0,1 0 0 0 0,-1 0 0 0 0,0 0 0 0 0,1 0-1 0 0,-1-1 1 0 0,1 1 0 0 0,-1 0 0 0 0,2 1 0 0 0,14 28 50 0 0,-12-23 42 0 0,49 80 546 0 0,-34-59-595 0 0,-1 2 1 0 0,-2 0 0 0 0,-1 1-1 0 0,17 48 1 0 0,-29-69-16 0 0,-3-7 25 0 0,0-1 1 0 0,1 1-1 0 0,-1-1 1 0 0,1 1-1 0 0,0-1 1 0 0,0 1-1 0 0,0-1 1 0 0,0 1-1 0 0,0-1 1 0 0,1 0-1 0 0,-1 0 1 0 0,4 4 308 0 0,-3-9-137 0 0,0 0 0 0 0,1 0 0 0 0,0 0 0 0 0,0 0-1 0 0,0 1 1 0 0,0-1 0 0 0,0 1 0 0 0,4-3 0 0 0,-1 1-64 0 0,359-273 892 0 0,-268 211-1017 0 0,200-99-1 0 0,-290 161-78 0 0,-3 2-59 0 0,0 0 0 0 0,1 0 0 0 0,-1 0 1 0 0,0 1-1 0 0,1-1 0 0 0,-1 1 0 0 0,5 0 0 0 0,-20 5-2432 0 0,0-1 1538 0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47.5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0 318 5216 0 0,'15'76'45'0'0,"-12"-57"-43"0"0,0 1 1 0 0,1 0 0 0 0,1-1 0 0 0,1 0 0 0 0,0 0 0 0 0,2-1 0 0 0,15 30 0 0 0,-21-46 0 0 0,-1 0 0 0 0,1 0 0 0 0,0-1 0 0 0,-1 1 0 0 0,1 0 0 0 0,0-1 0 0 0,0 1 0 0 0,0-1 0 0 0,0 0 0 0 0,0 0 0 0 0,0 0 0 0 0,0 0 0 0 0,1 0 0 0 0,-1 0 0 0 0,0-1-1 0 0,1 1 1 0 0,-1-1 0 0 0,0 1 0 0 0,1-1 0 0 0,-1 0 0 0 0,0 0 0 0 0,1 0 0 0 0,-1 0 0 0 0,1 0 0 0 0,-1-1 0 0 0,0 1 0 0 0,1-1 0 0 0,-1 0 0 0 0,0 1 0 0 0,4-3 0 0 0,7-3 82 0 0,0 0 0 0 0,0-1-1 0 0,22-16 1 0 0,-25 16 11 0 0,284-213 2019 0 0,-198 145-1600 0 0,111-78 199 0 0,-85 64-657 0 0,-122 85 44 0 0,-11 2-1033 0 0,-15 2-1920 0 0,16 1 1839 0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52.2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1 161 2300 0 0,'0'1'61'0'0,"0"0"-1"0"0,0 0 1 0 0,1 0-1 0 0,-1 0 1 0 0,1 0-1 0 0,-1 0 1 0 0,1 0 0 0 0,-1-1-1 0 0,1 1 1 0 0,-1 0-1 0 0,1 0 1 0 0,0 0-1 0 0,0-1 1 0 0,-1 1-1 0 0,1 0 1 0 0,0-1-1 0 0,0 1 1 0 0,0 0-1 0 0,0-1 1 0 0,0 1-1 0 0,0-1 1 0 0,0 0 0 0 0,0 1-1 0 0,0-1 1 0 0,0 0-1 0 0,0 1 1 0 0,0-1-1 0 0,0 0 1 0 0,0 0-1 0 0,0 0 1 0 0,0 0-1 0 0,0 0 1 0 0,0 0-1 0 0,0 0 1 0 0,0 0 0 0 0,0-1-1 0 0,1 1 1 0 0,50-9 538 0 0,-43 7-495 0 0,263-63 1740 0 0,22-5-583 0 0,-227 58-1181 0 0,1 3-1 0 0,94-1 0 0 0,-153 10-133 0 0,11-1-326 0 0,-1 1 1 0 0,1 1-1 0 0,0 1 1 0 0,-1 0-1 0 0,32 10 1 0 0,-51-12 357 0 0,0 0 0 0 0,0 0-1 0 0,0 0 1 0 0,0 0 0 0 0,0 0 0 0 0,0 0 0 0 0,1 0-1 0 0,-1 0 1 0 0,0 0 0 0 0,0 0 0 0 0,0 1 0 0 0,0-1 0 0 0,0 0-1 0 0,0 0 1 0 0,0 0 0 0 0,0 0 0 0 0,0 0 0 0 0,0 0-1 0 0,0 0 1 0 0,0 0 0 0 0,0 1 0 0 0,0-1 0 0 0,0 0 0 0 0,0 0-1 0 0,0 0 1 0 0,0 0 0 0 0,0 0 0 0 0,0 0 0 0 0,0 0-1 0 0,0 1 1 0 0,0-1 0 0 0,0 0 0 0 0,0 0 0 0 0,0 0 0 0 0,0 0-1 0 0,0 0 1 0 0,0 0 0 0 0,0 0 0 0 0,0 0 0 0 0,-1 0-1 0 0,1 1 1 0 0,0-1 0 0 0,0 0 0 0 0,0 0 0 0 0,0 0 0 0 0,0 0-1 0 0,0 0 1 0 0,0 0 0 0 0,0 0 0 0 0,0 0 0 0 0,-1 0-1 0 0,1 0 1 0 0,0 0 0 0 0,0 0 0 0 0,0 0 0 0 0,0 0 0 0 0,0 0-1 0 0,0 0 1 0 0,0 0 0 0 0,0 0 0 0 0,-1 0 0 0 0,1 0-1 0 0,0 0 1 0 0,0 0 0 0 0,0 0 0 0 0,0 0 0 0 0,-16 6-707 0 0,-18 3-126 0 0,15-5 405 0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52.4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236 25 4344 0 0,'-112'11'25'0'0,"-11"2"912"0"0,131-10 265 0 0,14-1-796 0 0,231-27 1325 0 0,1 0-1200 0 0,-188 22-1342 0 0,120 9 1 0 0,-125 2-742 0 0,-40-6 621 0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56.1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2 231 4840 0 0,'-2'1'-111'0'0,"10"-2"74"0"0,18-3 39 0 0,155-5 232 0 0,84-7 173 0 0,538-72 752 0 0,15-2-404 0 0,-719 81-942 0 0,-57 4-181 0 0,-33 4 50 0 0,-11 0-115 0 0,-147-7 326 0 0,146 8 288 0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2:59.7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1 231 5709 0 0,'31'7'367'0'0,"-22"-3"-248"0"0,-2 0 0 0 0,1 1 0 0 0,-1 0 0 0 0,1 0 1 0 0,-1 1-1 0 0,-1 0 0 0 0,1 1 0 0 0,9 11 0 0 0,3 8 113 0 0,18 31 0 0 0,-17-26-171 0 0,48 97-13 0 0,-47-84 63 0 0,29 44 0 0 0,-49-87-70 0 0,0 0-1 0 0,1 0 1 0 0,-1-1-1 0 0,0 1 0 0 0,0 0 1 0 0,0 0-1 0 0,1-1 1 0 0,-1 1-1 0 0,0-1 0 0 0,1 1 1 0 0,-1-1-1 0 0,1 0 0 0 0,-1 1 1 0 0,0-1-1 0 0,1 0 1 0 0,-1 0-1 0 0,1 0 0 0 0,-1 0 1 0 0,1 0-1 0 0,-1 0 1 0 0,0 0-1 0 0,1-1 0 0 0,-1 1 1 0 0,1 0-1 0 0,-1-1 1 0 0,0 1-1 0 0,1-1 0 0 0,-1 0 1 0 0,0 1-1 0 0,0-1 1 0 0,3-2-1 0 0,48-31 672 0 0,-41 26-588 0 0,413-323 1120 0 0,-320 247-1302 0 0,-47 38-242 0 0,2 3 1 0 0,120-66 0 0 0,-165 99-531 0 0,-12 5-292 0 0,-10 3-665 0 0,-3 1 687 0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00.0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1 347 5216 0 0,'3'7'-7'0'0,"1"-1"0"0"0,1 0-1 0 0,-1 1 1 0 0,1-1-1 0 0,0-1 1 0 0,0 1-1 0 0,1-1 1 0 0,0 0-1 0 0,0 0 1 0 0,0 0-1 0 0,0-1 1 0 0,1 0-1 0 0,-1-1 1 0 0,1 1-1 0 0,0-1 1 0 0,0 0-1 0 0,8 1 1 0 0,-3 0 49 0 0,0-1 0 0 0,1-1 0 0 0,-1 0 0 0 0,0 0 1 0 0,1-1-1 0 0,-1-1 0 0 0,1 0 0 0 0,-1-1 0 0 0,22-4 0 0 0,-4-3 132 0 0,-1-1 0 0 0,1-2 0 0 0,-2-1 0 0 0,53-30 0 0 0,101-78 339 0 0,-135 86-428 0 0,229-141-697 0 0,-270 173 332 0 0,-1-1 1 0 0,0-1-1 0 0,0 1 0 0 0,0-1 0 0 0,5-4 0 0 0,-4 0-484 0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05.2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1 101 4084 0 0,'-1'-2'211'0'0,"8"0"-49"0"0,19-5 46 0 0,33-3-44 0 0,866-67 61 0 0,-807 74-482 0 0,0 5-1 0 0,153 23 1 0 0,-259-23 66 0 0,-14-1-99 0 0,-21-3-344 0 0,12 1 263 0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05.6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0 145 2408 0 0,'25'2'208'0'0,"-12"-3"-106"0"0,105 1 460 0 0,-1-5-1 0 0,136-23 1 0 0,-246 27-551 0 0,401-60 430 0 0,-147 20-877 0 0,-193 31 17 0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12.6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56 314 3524 0 0,'-36'17'2342'0'0,"17"-14"-1993"0"0,26-3-15 0 0,35-3-138 0 0,165-24-16 0 0,191-29-205 0 0,-281 33 28 0 0,159-50-1 0 0,221-71-1807 0 0,-461 136 989 0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12.9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52 342 6177 0 0,'-10'4'16'0'0,"7"-2"-15"0"0,0-1-1 0 0,1 1 1 0 0,-1-1-1 0 0,0 0 1 0 0,0 0-1 0 0,0 0 1 0 0,0 0-1 0 0,0-1 0 0 0,0 1 1 0 0,0-1-1 0 0,0 0 1 0 0,-3 0-1 0 0,15 0 5 0 0,1 0 0 0 0,0-1 0 0 0,0-1 0 0 0,-1 0 0 0 0,1 0 0 0 0,16-7 1 0 0,-2 2 45 0 0,364-119 166 0 0,-9-28-572 0 0,-326 132 152 0 0,20-9-370 0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02.8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10 160 2984 0 0,'0'0'2'0'0,"-1"0"-1"0"0,1 0 1 0 0,0 0 0 0 0,-1 0-1 0 0,1 1 1 0 0,0-1 0 0 0,-1 0-1 0 0,1 0 1 0 0,-1 0-1 0 0,1 0 1 0 0,0 0 0 0 0,-1 0-1 0 0,1 1 1 0 0,0-1-1 0 0,-1 0 1 0 0,1 0 0 0 0,0 0-1 0 0,-1 1 1 0 0,1-1-1 0 0,0 0 1 0 0,0 1 0 0 0,-1-1-1 0 0,1 0 1 0 0,0 0-1 0 0,0 1 1 0 0,0-1 0 0 0,-1 0-1 0 0,1 1 1 0 0,0-1 0 0 0,0 1-1 0 0,0-1 1 0 0,0 0-1 0 0,0 1 1 0 0,0-1 0 0 0,0 0-1 0 0,-1 1 1 0 0,1-1-1 0 0,0 1 1 0 0,1-1 0 0 0,13 11 311 0 0,-8-8-215 0 0,5 2 12 0 0,0 0 0 0 0,0 0 0 0 0,0-2-1 0 0,1 1 1 0 0,-1-1 0 0 0,1-1-1 0 0,0 0 1 0 0,14 0 0 0 0,101-3 513 0 0,-96-1-429 0 0,907-83 2811 0 0,-326-6-1652 0 0,-406 58-2022 0 0,-203 33 663 0 0,11-2-1348 0 0,-28 1-2152 0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03.3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143 270 2664 0 0,'-142'28'1273'0'0,"200"-46"1979"0"0,32-9-3275 0 0,706-101 1931 0 0,-493 88-1614 0 0,404-43 100 0 0,-695 81-392 0 0,-18 2 52 0 0,3 0-114 0 0,1 0 0 0 0,0 1 0 0 0,-1-1-1 0 0,1 1 1 0 0,0-1 0 0 0,0 1 0 0 0,-1 0-1 0 0,1 0 1 0 0,0 0 0 0 0,-2 1 0 0 0,2 0-158 0 0,0-1 0 0 0,0 0 1 0 0,0 0-1 0 0,1 0 0 0 0,-1 0 1 0 0,0-1-1 0 0,0 1 0 0 0,0 0 1 0 0,-1-1-1 0 0,1 0 0 0 0,-2 1 1 0 0,-4 0-925 0 0,1 0 120 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16.0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13 561 5248 0 0,'0'-1'1'0'0,"0"1"0"0"0,0-1-1 0 0,0 1 1 0 0,0 0-1 0 0,0-1 1 0 0,0 1-1 0 0,0-1 1 0 0,0 1-1 0 0,0 0 1 0 0,0-1-1 0 0,0 1 1 0 0,0-1 0 0 0,0 1-1 0 0,0 0 1 0 0,0-1-1 0 0,0 1 1 0 0,0 0-1 0 0,-1-1 1 0 0,1 1-1 0 0,0-1 1 0 0,0 1-1 0 0,0 0 1 0 0,-1-1-1 0 0,1 1 1 0 0,0 0 0 0 0,0 0-1 0 0,-1-1 1 0 0,1 1-1 0 0,0 0 1 0 0,-1 0-1 0 0,1-1 1 0 0,0 1-1 0 0,-1 0 1 0 0,1 0-1 0 0,-1 0 1 0 0,1 0 0 0 0,0-1-1 0 0,-1 1 1 0 0,1 0-1 0 0,0 0 1 0 0,-1 0-1 0 0,1 0 1 0 0,-1 0-1 0 0,0 0 1 0 0,-1 3 142 0 0,10-1 761 0 0,0 10-677 0 0,38 58 69 0 0,-32-51-129 0 0,28 30-1 0 0,-36-42-116 0 0,1-1 1 0 0,0 0-1 0 0,0 0 1 0 0,0 0-1 0 0,1-1 1 0 0,0-1-1 0 0,0 1 1 0 0,0-1-1 0 0,11 4 1 0 0,-8-6-6 0 0,0 0-1 0 0,1-1 1 0 0,-1 0 0 0 0,0-1 0 0 0,0 0 0 0 0,1-1-1 0 0,-1 0 1 0 0,0-1 0 0 0,0 0 0 0 0,0-1 0 0 0,0 0-1 0 0,0 0 1 0 0,-1-2 0 0 0,1 1 0 0 0,15-10 0 0 0,12-8 73 0 0,-1-2 0 0 0,54-45 1 0 0,-8-3-29 0 0,90-100 0 0 0,61-94-353 0 0,-178 199 131 0 0,-52 63 138 0 0,14-20-609 0 0,-18 17-129 0 0,-15 9-321 0 0,-3 6 223 0 0,-4 4-112 0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16.4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0 274 4976 0 0,'0'0'-31'0'0,"3"4"-50"0"0,73 100 73 0 0,-40-58 41 0 0,-32-39-4 0 0,0-1-1 0 0,1-1 1 0 0,0 1-1 0 0,1-1 0 0 0,-1 0 1 0 0,1 0-1 0 0,7 4 1 0 0,-10-7 28 0 0,0-1 0 0 0,0 1 0 0 0,0-1 0 0 0,0 0 0 0 0,0 0 0 0 0,1-1 0 0 0,-1 1 0 0 0,0-1 1 0 0,1 0-1 0 0,-1 1 0 0 0,0-1 0 0 0,1-1 0 0 0,-1 1 0 0 0,0 0 0 0 0,1-1 0 0 0,-1 0 0 0 0,0 0 0 0 0,6-2 0 0 0,28-14 229 0 0,-1-1-1 0 0,0-2 0 0 0,-1-1 1 0 0,50-42-1 0 0,-51 38-164 0 0,22-16 56 0 0,330-224 383 0 0,-371 257-406 0 0,-27 13-729 0 0,-11 7-1375 0 0,13-8 1035 0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23.0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0 187 5044 0 0,'1'1'7'0'0,"-1"-1"0"0"0,1 1 0 0 0,0 0-1 0 0,0-1 1 0 0,0 1 0 0 0,-1 0 0 0 0,1-1-1 0 0,0 1 1 0 0,0-1 0 0 0,0 0 0 0 0,0 1-1 0 0,0-1 1 0 0,0 0 0 0 0,0 1 0 0 0,0-1-1 0 0,0 0 1 0 0,0 0 0 0 0,0 0 0 0 0,0 0-1 0 0,1 0 1 0 0,33 2 233 0 0,-26-1-178 0 0,30 0 215 0 0,0-1 0 0 0,1-2 0 0 0,-1-1 0 0 0,53-12 1 0 0,154-49 590 0 0,-120 28-685 0 0,155-35-2711 0 0,-248 63 1719 0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23.6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86 1260 0 0,'4'15'119'0'0,"-12"-8"520"0"0,1-4 170 0 0,35-21 2945 0 0,203-56-4210 0 0,-170 55-405 0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39.5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57 120 4408 0 0,'-7'0'30'0'0,"0"-1"0"0"0,0 1 0 0 0,0 0 0 0 0,0 1 0 0 0,0-1 0 0 0,-7 3 0 0 0,133-11 1478 0 0,426-33-911 0 0,-101 8 188 0 0,-328 23-582 0 0,573-21 39 0 0,-667 32-393 0 0,-7-1-174 0 0,-1 0 0 0 0,1 1 0 0 0,0 1 1 0 0,-1 0-1 0 0,1 1 0 0 0,23 8 1 0 0,-29-7-609 0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42.7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21 856 5529 0 0,'-21'-32'1046'0'0,"35"54"121"0"0,25 40-1196 0 0,-13-19 79 0 0,54 68 0 0 0,-77-108-36 0 0,-1 0 0 0 0,1 0 1 0 0,0 0-1 0 0,0 0 0 0 0,0-1 1 0 0,0 1-1 0 0,0-1 1 0 0,1 0-1 0 0,-1 0 0 0 0,0 0 1 0 0,1 0-1 0 0,5 1 0 0 0,-6-3 19 0 0,0 1 0 0 0,0-1 0 0 0,0 0 0 0 0,0-1 0 0 0,0 1 0 0 0,-1 0 0 0 0,1-1-1 0 0,0 1 1 0 0,0-1 0 0 0,0 0 0 0 0,-1 0 0 0 0,1 0 0 0 0,0 0 0 0 0,-1-1 0 0 0,1 1-1 0 0,-1-1 1 0 0,0 0 0 0 0,3-2 0 0 0,23-20 209 0 0,0-2-1 0 0,-2-1 1 0 0,-1-1 0 0 0,32-48-1 0 0,-23 30-82 0 0,79-103 240 0 0,195-234 432 0 0,-269 343-799 0 0,1 1 0 0 0,1 2 0 0 0,3 2 0 0 0,0 1 0 0 0,2 3 1 0 0,85-43-1 0 0,-130 74-34 0 0,7-5-19 0 0,0 1 1 0 0,0 1 0 0 0,1-1 0 0 0,-1 1 0 0 0,1 1-1 0 0,0-1 1 0 0,0 2 0 0 0,0-1 0 0 0,15 0 0 0 0,-24 3 5 0 0,0-1 0 0 0,1 0 0 0 0,-1 1 0 0 0,1-1 1 0 0,-1 1-1 0 0,0-1 0 0 0,0 1 0 0 0,1-1 0 0 0,-1 1 0 0 0,0-1 1 0 0,0 1-1 0 0,1-1 0 0 0,-1 1 0 0 0,0-1 0 0 0,0 1 0 0 0,0 0 1 0 0,0-1-1 0 0,0 1 0 0 0,0-1 0 0 0,0 1 0 0 0,0-1 0 0 0,0 1 1 0 0,0-1-1 0 0,0 1 0 0 0,0 0 0 0 0,0-1 0 0 0,-1 1 0 0 0,1-1 1 0 0,0 1-1 0 0,0-1 0 0 0,-1 1 0 0 0,1-1 0 0 0,-1 1 0 0 0,-8 23-920 0 0,8-21 721 0 0,-17 31-1656 0 0,7-15 629 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43.5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21 439 6401 0 0,'-1'-1'-7'0'0,"1"0"1"0"0,-1 0 0 0 0,0 1-1 0 0,0-1 1 0 0,0 1 0 0 0,0-1-1 0 0,0 1 1 0 0,1-1 0 0 0,-1 1-1 0 0,0 0 1 0 0,0-1-1 0 0,0 1 1 0 0,0 0 0 0 0,0 0-1 0 0,0 0 1 0 0,0-1 0 0 0,0 1-1 0 0,-1 0 1 0 0,-1 1 0 0 0,12 22-107 0 0,-6-18 125 0 0,0 2-9 0 0,136 252 186 0 0,-119-226-166 0 0,2-1-1 0 0,1-1 0 0 0,2-1 1 0 0,1-1-1 0 0,46 39 0 0 0,-48-51 0 0 0,-23-16 3 0 0,1 0-1 0 0,-1 0 1 0 0,0-1 0 0 0,1 1-1 0 0,-1 0 1 0 0,0-1-1 0 0,1 1 1 0 0,-1-1-1 0 0,1 1 1 0 0,-1-1-1 0 0,1 0 1 0 0,-1 1-1 0 0,1-1 1 0 0,-1 0-1 0 0,4 0 1 0 0,-5-1-2 0 0,1 1-1 0 0,-1-1 1 0 0,0 0-1 0 0,1 1 1 0 0,-1-1-1 0 0,0 0 1 0 0,0 1-1 0 0,0-1 1 0 0,0 0 0 0 0,1 1-1 0 0,-1-1 1 0 0,0 0-1 0 0,0 1 1 0 0,0-1-1 0 0,0 0 1 0 0,0 1-1 0 0,-1-1 1 0 0,1 0-1 0 0,0 1 1 0 0,0-1 0 0 0,0 0-1 0 0,-1 1 1 0 0,1-1-1 0 0,0 0 1 0 0,-1 0-1 0 0,-9-22 185 0 0,9 21-169 0 0,-37-67 285 0 0,-88-119 0 0 0,-1-3 80 0 0,115 171-342 0 0,2 1 1 0 0,0-2-1 0 0,2 1 0 0 0,0-1 1 0 0,1-1-1 0 0,1 1 0 0 0,-4-30 0 0 0,9 39-57 0 0,0-1-1 0 0,1 1 0 0 0,0-1 0 0 0,1 1 0 0 0,0 0 0 0 0,1-1 0 0 0,0 1 0 0 0,1 0 0 0 0,1 0 0 0 0,0 0 0 0 0,0 1 0 0 0,1-1 0 0 0,0 1 0 0 0,12-17 0 0 0,-12 20-244 0 0,0 1 0 0 0,0 0 0 0 0,1 0 0 0 0,0 0 0 0 0,0 1 0 0 0,0 0 0 0 0,1 0 0 0 0,0 0 0 0 0,0 1 0 0 0,0 0 0 0 0,1 1 0 0 0,14-7 0 0 0,-5 6-768 0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43.8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1 348 6661 0 0,'8'-11'-16'0'0,"1"1"0"0"0,0 0 0 0 0,1 1 0 0 0,0 0 0 0 0,21-15 1 0 0,5-5-17 0 0,41-33 6 0 0,95-61 0 0 0,-156 113 37 0 0,-5 2-21 0 0,1 1-1 0 0,0-1 1 0 0,0 2-1 0 0,1 0 1 0 0,17-6-1 0 0,-27 11 10 0 0,0 0-1 0 0,0 1 0 0 0,0-1 0 0 0,1 1 0 0 0,-1 0 1 0 0,0 0-1 0 0,0 0 0 0 0,0 0 0 0 0,0 0 0 0 0,0 1 0 0 0,1-1 1 0 0,-1 1-1 0 0,0 0 0 0 0,0 0 0 0 0,0 0 0 0 0,-1 0 1 0 0,1 1-1 0 0,0-1 0 0 0,0 1 0 0 0,-1 0 0 0 0,1-1 0 0 0,-1 1 1 0 0,1 0-1 0 0,-1 1 0 0 0,0-1 0 0 0,0 0 0 0 0,0 1 1 0 0,0-1-1 0 0,2 4 0 0 0,61 109 24 0 0,-50-85-9 0 0,0 0 0 0 0,3-2 0 0 0,36 48 0 0 0,-52-73-122 0 0,0-1 0 0 0,0 0-1 0 0,0 0 1 0 0,0 0 0 0 0,0 0 0 0 0,1-1 0 0 0,-1 1 0 0 0,0-1 0 0 0,5 3-1 0 0,-3-4-504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44.0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 67 6773 0 0,'-12'-9'44'0'0,"0"1"-12"0"0,6 0-20 0 0,2 0 4 0 0,-3 1 12 0 0,2 3-4 0 0,3-1-72 0 0,0 4-100 0 0,0-3-200 0 0,2 0-140 0 0,-1-1-145 0 0,1 1-143 0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44.6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0 426 3836 0 0,'11'21'85'0'0,"1"0"0"0"0,1-1 0 0 0,1-1 0 0 0,26 29 0 0 0,73 64 525 0 0,-108-108-600 0 0,-5-3-24 0 0,24 18 187 0 0,-24-19-165 0 0,0 0 1 0 0,1 0-1 0 0,-1 0 0 0 0,0 0 1 0 0,0 0-1 0 0,0 0 0 0 0,1 0 0 0 0,-1 1 1 0 0,0-1-1 0 0,0 0 0 0 0,0 0 0 0 0,1 0 1 0 0,-1 0-1 0 0,0 0 0 0 0,0 0 1 0 0,1 0-1 0 0,-1 0 0 0 0,0 0 0 0 0,0-1 1 0 0,0 1-1 0 0,1 0 0 0 0,-1 0 0 0 0,0 0 1 0 0,0 0-1 0 0,0 0 0 0 0,1 0 1 0 0,-1 0-1 0 0,0 0 0 0 0,0-1 0 0 0,0 1 1 0 0,0 0-1 0 0,1 0 0 0 0,-1 0 0 0 0,0 0 1 0 0,0 0-1 0 0,0-1 0 0 0,0-16 260 0 0,-2 8-239 0 0,1 0-1 0 0,0 0 1 0 0,0 0 0 0 0,1 0-1 0 0,0 0 1 0 0,1 0 0 0 0,0 0-1 0 0,0 0 1 0 0,1 0 0 0 0,0 0 0 0 0,0 0-1 0 0,1 1 1 0 0,1-1 0 0 0,-1 1-1 0 0,10-15 1 0 0,-5 11-18 0 0,1 1 1 0 0,0 0-1 0 0,1 0 0 0 0,0 1 1 0 0,0 0-1 0 0,1 1 1 0 0,1 0-1 0 0,0 1 0 0 0,18-10 1 0 0,75-38 9 0 0,59-34-10 0 0,-129 68 9 0 0,-1-1-1 0 0,47-42 0 0 0,-76 60-12 0 0,1-1 0 0 0,-1 0 1 0 0,-1 0-1 0 0,1 0 0 0 0,-1-1 0 0 0,0 1 0 0 0,0-1 0 0 0,-1 0 0 0 0,0 0 0 0 0,3-10 0 0 0,-6 15 2 0 0,1 0 0 0 0,0 0 0 0 0,-1-1 1 0 0,0 1-1 0 0,1 0 0 0 0,-1 0 0 0 0,0-1 0 0 0,0 1 0 0 0,0 0 0 0 0,-1 0 0 0 0,1-1 0 0 0,0 1 0 0 0,-1 0 0 0 0,1 0 0 0 0,-1 0 0 0 0,0 0 0 0 0,0 0 0 0 0,0 0 0 0 0,0 0 0 0 0,0 0 0 0 0,0 0 0 0 0,-1 0 0 0 0,1 0 0 0 0,-1 0 0 0 0,1 1 0 0 0,-1-1 0 0 0,1 1 0 0 0,-1-1 0 0 0,0 1 0 0 0,0 0 0 0 0,0 0 0 0 0,0-1 0 0 0,0 1 0 0 0,0 1 0 0 0,0-1 0 0 0,0 0 1 0 0,0 0-1 0 0,0 1 0 0 0,-3-1 0 0 0,-1 0-17 0 0,0 1 0 0 0,0-1 1 0 0,0 1-1 0 0,0 1 0 0 0,0-1 1 0 0,0 1-1 0 0,0 0 0 0 0,0 0 1 0 0,0 1-1 0 0,0 0 0 0 0,1 0 1 0 0,-1 0-1 0 0,1 1 0 0 0,-1-1 1 0 0,1 1-1 0 0,0 1 0 0 0,0-1 1 0 0,-9 8-1 0 0,5-2 2 0 0,-1-1 0 0 0,1 1 0 0 0,1 0 1 0 0,0 1-1 0 0,0 0 0 0 0,1 0 0 0 0,0 1 0 0 0,-6 12 1 0 0,8-11 6 0 0,0 0 1 0 0,0 0 0 0 0,2 0 0 0 0,-1 1-1 0 0,2-1 1 0 0,0 1 0 0 0,0 0 0 0 0,0 24 0 0 0,3-31 0 0 0,-1 0 0 0 0,1-1 1 0 0,0 1-1 0 0,0-1 1 0 0,1 1-1 0 0,0-1 1 0 0,0 1-1 0 0,0-1 1 0 0,1 0-1 0 0,-1 0 1 0 0,1 0-1 0 0,0 0 1 0 0,1-1-1 0 0,-1 1 1 0 0,1-1-1 0 0,0 0 0 0 0,0 0 1 0 0,0 0-1 0 0,0 0 1 0 0,1-1-1 0 0,0 0 1 0 0,6 4-1 0 0,2-1 6 0 0,0-1 0 0 0,0-1-1 0 0,1 0 1 0 0,-1 0 0 0 0,1-2-1 0 0,0 0 1 0 0,0 0 0 0 0,0-1 0 0 0,0-1-1 0 0,0 0 1 0 0,0-1 0 0 0,0 0-1 0 0,-1-2 1 0 0,15-3 0 0 0,7-2-63 0 0,-1-2 0 0 0,0-2 0 0 0,0-1 0 0 0,40-23 0 0 0,4-13-1483 0 0,-65 40 820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44.9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1262 8001 0 0,'-10'14'-6'0'0,"10"-14"6"0"0,0 0 0 0 0,0 1 1 0 0,0-1-1 0 0,0 0 0 0 0,0 0 0 0 0,0 0 1 0 0,0 0-1 0 0,-1 0 0 0 0,1 0 0 0 0,0 0 0 0 0,0 0 1 0 0,0 0-1 0 0,0 0 0 0 0,0 1 0 0 0,0-1 1 0 0,0 0-1 0 0,0 0 0 0 0,0 0 0 0 0,0 0 0 0 0,0 0 1 0 0,0 0-1 0 0,0 0 0 0 0,0 0 0 0 0,0 1 0 0 0,0-1 1 0 0,0 0-1 0 0,0 0 0 0 0,0 0 0 0 0,0 0 1 0 0,0 0-1 0 0,0 0 0 0 0,0 0 0 0 0,0 0 0 0 0,1 0 1 0 0,-1 0-1 0 0,0 1 0 0 0,0-1 0 0 0,0 0 1 0 0,0 0-1 0 0,0 0 0 0 0,0 0 0 0 0,0 0 0 0 0,0 0 1 0 0,0 0-1 0 0,0 0 0 0 0,0 0 0 0 0,0 0 1 0 0,1 0-1 0 0,-1 0 0 0 0,0 0 0 0 0,0 0 0 0 0,0 0 1 0 0,0 0-1 0 0,0 0 0 0 0,0 0 0 0 0,0 0 0 0 0,0 0 1 0 0,1 0-1 0 0,23-10 25 0 0,-6 1-46 0 0,90-46 59 0 0,115-77 0 0 0,-178 103 5 0 0,242-152 3 0 0,438-258 602 0 0,-534 338-365 0 0,266-149-419 0 0,-454 249 99 0 0,-1-1 1 0 0,0 1-1 0 0,0 0 0 0 0,0-1 0 0 0,0 1 0 0 0,0-1 1 0 0,-1 0-1 0 0,1 0 0 0 0,0 0 0 0 0,-1 0 0 0 0,1 0 1 0 0,-1 0-1 0 0,0 0 0 0 0,0 0 0 0 0,0 0 0 0 0,0-1 1 0 0,0 1-1 0 0,1-5 0 0 0,-2 6-50 0 0,0 0-1 0 0,0-1 1 0 0,0 1-1 0 0,-1 0 1 0 0,1-1 0 0 0,0 1-1 0 0,-1 0 1 0 0,1 0-1 0 0,-1-1 1 0 0,1 1 0 0 0,-1 0-1 0 0,0 0 1 0 0,0 0-1 0 0,1 0 1 0 0,-1 0-1 0 0,0 0 1 0 0,0 0 0 0 0,0 0-1 0 0,0 0 1 0 0,0 0-1 0 0,0 0 1 0 0,0 0 0 0 0,0 1-1 0 0,-1-1 1 0 0,1 0-1 0 0,0 1 1 0 0,0-1 0 0 0,-1 1-1 0 0,1-1 1 0 0,0 1-1 0 0,0 0 1 0 0,-1 0 0 0 0,1 0-1 0 0,-3-1 1 0 0,-6-1-767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50.5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26 305 5709 0 0,'-25'-43'53'0'0,"97"133"350"0"0,-14 1-28 0 0,58 84 269 0 0,-110-168-552 0 0,-1 0-1 0 0,1 0 1 0 0,1 0 0 0 0,-1-1 0 0 0,1 0-1 0 0,10 6 1 0 0,-14-10-41 0 0,-1-1-1 0 0,1 1 1 0 0,0-1-1 0 0,0 0 1 0 0,0 0-1 0 0,0 0 1 0 0,0 0-1 0 0,1 0 1 0 0,-1-1-1 0 0,0 1 1 0 0,0-1-1 0 0,0 0 1 0 0,1 0-1 0 0,-1 0 1 0 0,0 0-1 0 0,0-1 1 0 0,0 1-1 0 0,1-1 1 0 0,-1 0-1 0 0,6-2 1 0 0,22-12 236 0 0,0-1 0 0 0,-1-2 0 0 0,36-28 0 0 0,78-74 13 0 0,-93 75-173 0 0,408-361-1675 0 0,-453 401 613 0 0,-2 1-211 0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50.8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1 403 4608 0 0,'6'-14'32'0'0,"-5"9"-19"0"0,1 0 0 0 0,0 1 0 0 0,0-1 0 0 0,0 1 0 0 0,1 0 0 0 0,5-7-1 0 0,-8 10-11 0 0,1 1-1 0 0,-1 0 0 0 0,1-1 0 0 0,-1 1 0 0 0,0 0 0 0 0,1-1 0 0 0,-1 1 0 0 0,1 0 0 0 0,-1 0 0 0 0,1-1 0 0 0,-1 1 0 0 0,1 0 0 0 0,-1 0 0 0 0,1 0 0 0 0,-1 0 0 0 0,1 0 0 0 0,-1 0 0 0 0,1 0 0 0 0,0 0 0 0 0,-1 0 1 0 0,1 0-1 0 0,-1 0 0 0 0,1 0 0 0 0,-1 0 0 0 0,1 0 0 0 0,0 1 0 0 0,0 0-5 0 0,1 0-1 0 0,-1 0 1 0 0,1 0 0 0 0,-1 0 0 0 0,0 0-1 0 0,1 1 1 0 0,-1-1 0 0 0,0 1 0 0 0,0-1 0 0 0,0 1-1 0 0,2 2 1 0 0,18 35 26 0 0,-12-20 124 0 0,2 0-1 0 0,0-1 0 0 0,1 0 0 0 0,24 26 1 0 0,-32-40-70 0 0,0 0-1 0 0,0 0 1 0 0,0-1 0 0 0,1 1 0 0 0,-1-1 0 0 0,1 0 0 0 0,0-1 0 0 0,0 1 0 0 0,0-1-1 0 0,0 0 1 0 0,1 0 0 0 0,-1-1 0 0 0,0 1 0 0 0,1-1 0 0 0,-1 0 0 0 0,1-1 0 0 0,-1 0-1 0 0,1 1 1 0 0,-1-2 0 0 0,1 1 0 0 0,-1-1 0 0 0,1 1 0 0 0,5-3 0 0 0,8-3 82 0 0,0 0 0 0 0,-1-1 0 0 0,-1-1 0 0 0,1-1 0 0 0,24-16 0 0 0,77-64 109 0 0,-76 55-226 0 0,146-119 79 0 0,61-47-2269 0 0,-220 178 1305 0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52.9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83 5885 0 0,'8'-2'-56'0'0,"1"1"1"0"0,-1 0 0 0 0,1 0 0 0 0,-1 1-1 0 0,1 0 1 0 0,-1 0 0 0 0,1 1 0 0 0,9 2-1 0 0,19 0 25 0 0,1438-9 376 0 0,-1235-7 127 0 0,833-37 916 0 0,-991 48-1397 0 0,122-6-154 0 0,-190 3-1422 0 0,-17 4 849 0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53.4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26 237 5637 0 0,'-18'2'-49'0'0,"11"0"-159"0"0,22 2 62 0 0,15 0 110 0 0,0-1 0 0 0,1-2 0 0 0,49-4 0 0 0,-34 1 32 0 0,1016-90 474 0 0,-492 32-78 0 0,0 26-317 0 0,-509 34-40 0 0,-22 1 21 0 0,1-3 1 0 0,76-11-1 0 0,-132 2 978 0 0,9 8-1152 0 0,2 0 0 0 0,-1 0 0 0 0,0-1 0 0 0,1 0 0 0 0,-7-5 0 0 0,12 3-1123 0 0,3 2 313 0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54.6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22 944 5669 0 0,'-4'-15'10'0'0,"4"11"-2"0"0,-1-1 0 0 0,0 1 0 0 0,0 0 0 0 0,0 0-1 0 0,-1 0 1 0 0,0 0 0 0 0,1 1 0 0 0,-1-1-1 0 0,-4-5 1 0 0,10 14 15 0 0,0 0-1 0 0,0 0 1 0 0,0 0-1 0 0,4 11 1 0 0,5 5 123 0 0,17 28 314 0 0,-17-26-214 0 0,31 42-1 0 0,-40-60-184 0 0,0-1 0 0 0,0 1 0 0 0,1-1-1 0 0,-1 0 1 0 0,1 0 0 0 0,0 0 0 0 0,0-1 0 0 0,0 1 0 0 0,0-1-1 0 0,1-1 1 0 0,-1 1 0 0 0,1-1 0 0 0,10 3 0 0 0,-10-4 23 0 0,-1-1 0 0 0,0 0 1 0 0,1 0-1 0 0,-1 0 0 0 0,0-1 1 0 0,1 0-1 0 0,-1 0 0 0 0,0 0 1 0 0,0-1-1 0 0,0 0 0 0 0,0 0 1 0 0,0 0-1 0 0,9-6 0 0 0,5-4 214 0 0,34-29 0 0 0,-42 32-251 0 0,284-265 697 0 0,-106 92-526 0 0,115-84-108 0 0,20 27-537 0 0,-301 224-18 0 0,1 0 0 0 0,0 2 0 0 0,1 1 0 0 0,50-17-1 0 0,-74 28 396 0 0,0 1 0 0 0,0 0-1 0 0,-1-1 1 0 0,1 1-1 0 0,0 0 1 0 0,0 0-1 0 0,0-1 1 0 0,-1 1-1 0 0,1 0 1 0 0,0 0-1 0 0,0 0 1 0 0,0 0 0 0 0,0 0-1 0 0,-1 0 1 0 0,1 0-1 0 0,0 0 1 0 0,0 0-1 0 0,0 1 1 0 0,0-1-1 0 0,-1 0 1 0 0,1 0 0 0 0,0 1-1 0 0,0-1 1 0 0,-1 1-1 0 0,1-1 1 0 0,0 0-1 0 0,0 1 1 0 0,-1 0-1 0 0,1-1 1 0 0,-1 1-1 0 0,1-1 1 0 0,0 1 0 0 0,-1 0-1 0 0,1-1 1 0 0,-1 1-1 0 0,0 0 1 0 0,1-1-1 0 0,-1 1 1 0 0,1 0-1 0 0,-1 0 1 0 0,0 0 0 0 0,0-1-1 0 0,1 1 1 0 0,-1 0-1 0 0,0 0 1 0 0,0 0-1 0 0,0 0 1 0 0,0-1-1 0 0,0 1 1 0 0,0 0-1 0 0,0 0 1 0 0,0 0 0 0 0,-1 1-1 0 0,-5 18-1054 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55.0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1011 6029 0 0,'-5'-5'48'0'0,"7"18"-96"0"0,0 2 31 0 0,2 18-10 0 0,17 61 0 0 0,-19-87 88 0 0,0 1 0 0 0,1-1 0 0 0,0 0 0 0 0,0 0 0 0 0,1 0-1 0 0,0 0 1 0 0,0-1 0 0 0,0 1 0 0 0,1-1 0 0 0,0 0 0 0 0,0-1 0 0 0,1 1 0 0 0,0-1-1 0 0,6 5 1 0 0,-9-8 16 0 0,1-1 0 0 0,-1 1-1 0 0,1-1 1 0 0,-1 0 0 0 0,1 0 0 0 0,0 0-1 0 0,-1-1 1 0 0,1 1 0 0 0,0-1-1 0 0,0 0 1 0 0,-1 0 0 0 0,1 0 0 0 0,0 0-1 0 0,0-1 1 0 0,0 1 0 0 0,-1-1-1 0 0,1 0 1 0 0,-1 0 0 0 0,1-1 0 0 0,0 1-1 0 0,5-4 1 0 0,6-4 104 0 0,1 0 0 0 0,-1-1 0 0 0,17-15 0 0 0,-24 19-134 0 0,314-282 794 0 0,-173 149-538 0 0,3-2-80 0 0,167-147 8 0 0,-218 205-467 0 0,141-90-1 0 0,-242 173 232 0 0,22-15-325 0 0,0 2 1 0 0,1 0 0 0 0,0 1-1 0 0,0 2 1 0 0,44-14-1 0 0,-66 24 278 0 0,-1 0 0 0 0,1-1-1 0 0,0 1 1 0 0,0 0 0 0 0,0 0-1 0 0,0 0 1 0 0,-1 0-1 0 0,1 0 1 0 0,0 0 0 0 0,0 0-1 0 0,0 0 1 0 0,0 0-1 0 0,-1 0 1 0 0,1 0 0 0 0,0 0-1 0 0,0 1 1 0 0,0-1 0 0 0,-1 0-1 0 0,1 1 1 0 0,0-1-1 0 0,0 0 1 0 0,0 1 0 0 0,0 0-11 0 0,-1 0-1 0 0,0 0 1 0 0,0-1 0 0 0,0 1 0 0 0,0 0 0 0 0,0 0 0 0 0,0-1 0 0 0,0 1 0 0 0,0 0-1 0 0,0 0 1 0 0,0-1 0 0 0,0 1 0 0 0,0 0 0 0 0,0 0 0 0 0,-1-1 0 0 0,1 1 0 0 0,0 0-1 0 0,-1-1 1 0 0,1 1 0 0 0,0 0 0 0 0,-1-1 0 0 0,1 1 0 0 0,-1 0 0 0 0,0 0 0 0 0,-6 10-760 0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3:59.8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168 195 4308 0 0,'-54'-7'30'0'0,"35"4"-22"0"0,0 0 0 0 0,0 2 0 0 0,-37 1 0 0 0,199 3-27 0 0,669-55 614 0 0,-674 39-563 0 0,297-28-11 0 0,483-34-449 0 0,-826 72-55 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04.6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1 552 5637 0 0,'2'-21'751'0'0,"2"49"76"0"0,2 6-518 0 0,144 596 1405 0 0,-143-597-1715 0 0,5 20-22 0 0,1 0 1 0 0,28 68-1 0 0,-37-115 37 0 0,-8-23 22 0 0,-13-46 46 0 0,8 34-59 0 0,-51-198-16 0 0,-40-305 0 0 0,97 511 61 0 0,1-1-1 0 0,2 1 1 0 0,0 0 0 0 0,4-31-1 0 0,-3 46-57 0 0,0 0-1 0 0,0 0 0 0 0,0 0 1 0 0,1 0-1 0 0,0 0 0 0 0,1 0 0 0 0,-1 0 1 0 0,1 1-1 0 0,0-1 0 0 0,0 1 1 0 0,1 0-1 0 0,-1 0 0 0 0,1 0 0 0 0,1 0 1 0 0,-1 1-1 0 0,0 0 0 0 0,1-1 1 0 0,0 2-1 0 0,9-7 0 0 0,-12 9-8 0 0,0 0 0 0 0,1-1 0 0 0,-1 1 0 0 0,1 0 0 0 0,-1 0 0 0 0,1 1 0 0 0,-1-1 0 0 0,1 1-1 0 0,-1-1 1 0 0,1 1 0 0 0,0 0 0 0 0,-1-1 0 0 0,1 1 0 0 0,0 1 0 0 0,-1-1 0 0 0,1 0 0 0 0,-1 1 0 0 0,1-1-1 0 0,-1 1 1 0 0,1 0 0 0 0,4 2 0 0 0,-4-1-1 0 0,1 1 0 0 0,-1-1 0 0 0,0 1 0 0 0,0 0 0 0 0,0 0 0 0 0,-1 0 0 0 0,1 0 0 0 0,-1 1 0 0 0,0-1 0 0 0,1 1 0 0 0,-2-1 0 0 0,4 7 0 0 0,0 5 1 0 0,0 0 0 0 0,-1 0 0 0 0,-1 0 0 0 0,0 0 0 0 0,-1 0 0 0 0,0 23 0 0 0,-2-19-24 0 0,-1-1 1 0 0,-1 1-1 0 0,-1 0 1 0 0,0-1-1 0 0,-1 1 1 0 0,-1-1-1 0 0,-1 0 1 0 0,-1-1-1 0 0,0 1 1 0 0,-1-1-1 0 0,-19 28 1 0 0,24-45-28 0 0,3-8-17 0 0,3-10-9 0 0,5-6 48 0 0,1 1 0 0 0,0 1 0 0 0,2 0 0 0 0,1 0 0 0 0,0 1 0 0 0,2 1 0 0 0,0 0 0 0 0,1 1 0 0 0,22-22 0 0 0,-28 32 25 0 0,1 0-1 0 0,0 1 0 0 0,0 0 1 0 0,1 0-1 0 0,-1 1 1 0 0,2 0-1 0 0,-1 1 1 0 0,1 0-1 0 0,0 1 1 0 0,0 1-1 0 0,0-1 0 0 0,1 2 1 0 0,0 0-1 0 0,0 1 1 0 0,-1 0-1 0 0,1 0 1 0 0,0 2-1 0 0,1-1 0 0 0,12 3 1 0 0,-17-1 4 0 0,-1 1 1 0 0,0-1 0 0 0,0 2-1 0 0,0-1 1 0 0,0 1-1 0 0,-1 1 1 0 0,1-1-1 0 0,-1 1 1 0 0,1 0 0 0 0,-1 1-1 0 0,-1 0 1 0 0,1 0-1 0 0,-1 0 1 0 0,11 12-1 0 0,-10-7 2 0 0,1 0 0 0 0,-2 0 0 0 0,1 0 0 0 0,-2 1-1 0 0,1 0 1 0 0,-1 0 0 0 0,-1 0 0 0 0,0 1 0 0 0,4 18-1 0 0,-5-13 14 0 0,0 1 0 0 0,-1-1-1 0 0,-1 1 1 0 0,-1 0 0 0 0,0 0-1 0 0,-2-1 1 0 0,0 1 0 0 0,0-1-1 0 0,-2 1 1 0 0,0-1 0 0 0,-1 0-1 0 0,-1 0 1 0 0,0-1 0 0 0,-11 19 0 0 0,14-30-2 0 0,-1 1 1 0 0,0-1-1 0 0,0 0 1 0 0,0 0 0 0 0,-1 0-1 0 0,0-1 1 0 0,-8 7-1 0 0,12-10-12 0 0,0-1-1 0 0,0 1 0 0 0,0 0 0 0 0,0-1 1 0 0,0 1-1 0 0,0 0 0 0 0,0-1 0 0 0,-1 0 1 0 0,1 1-1 0 0,0-1 0 0 0,0 0 0 0 0,0 1 1 0 0,0-1-1 0 0,-1 0 0 0 0,1 0 0 0 0,0 0 1 0 0,0 0-1 0 0,-1 0 0 0 0,1 0 0 0 0,0-1 1 0 0,0 1-1 0 0,0 0 0 0 0,0-1 0 0 0,-1 1 1 0 0,1 0-1 0 0,0-1 0 0 0,0 1 0 0 0,0-1 1 0 0,0 0-1 0 0,0 1 0 0 0,0-1 0 0 0,0 0 0 0 0,0 0 1 0 0,0 0-1 0 0,0 0 0 0 0,1 1 0 0 0,-1-1 1 0 0,0 0-1 0 0,1 0 0 0 0,-1-1 0 0 0,0 1 1 0 0,1 0-1 0 0,-1 0 0 0 0,1 0 0 0 0,0 0 1 0 0,-1 0-1 0 0,1-2 0 0 0,-4-11-15 0 0,0 0 0 0 0,1 0 0 0 0,1-1 0 0 0,0 1 0 0 0,1 0-1 0 0,0-1 1 0 0,4-26 0 0 0,1 3-83 0 0,16-65 1 0 0,-12 75 57 0 0,0 1 1 0 0,2 0-1 0 0,1 1 1 0 0,1-1-1 0 0,20-32 1 0 0,-25 48 23 0 0,1 0 0 0 0,0 0 0 0 0,1 0-1 0 0,0 1 1 0 0,0 0 0 0 0,1 1 0 0 0,1 0 0 0 0,-1 1 0 0 0,1 0 0 0 0,1 0 0 0 0,-1 1 0 0 0,1 1 0 0 0,18-8-1 0 0,-26 13 10 0 0,0 0 0 0 0,0-1 0 0 0,0 1 0 0 0,0 1 0 0 0,0-1 0 0 0,0 1 0 0 0,0-1 0 0 0,0 1 0 0 0,1 0-1 0 0,-1 1 1 0 0,0-1 0 0 0,0 1 0 0 0,0-1 0 0 0,0 1 0 0 0,0 1 0 0 0,0-1 0 0 0,-1 0 0 0 0,7 4-1 0 0,-6-2 9 0 0,0 0-1 0 0,-1 0 0 0 0,1 0 0 0 0,-1 1 0 0 0,0-1 0 0 0,0 1 1 0 0,0 0-1 0 0,0-1 0 0 0,-1 1 0 0 0,1 1 0 0 0,-1-1 0 0 0,0 0 1 0 0,0 1-1 0 0,-1-1 0 0 0,3 9 0 0 0,2 24 30 0 0,-1 2-1 0 0,-1-1 1 0 0,-2 1-1 0 0,-2-1 1 0 0,-7 51-1 0 0,2 38-33 0 0,4-125 6 0 0,1 0-1 0 0,0 1 0 0 0,1-1 1 0 0,-1 1-1 0 0,0-1 0 0 0,1 0 1 0 0,-1 1-1 0 0,1-1 0 0 0,-1 0 1 0 0,1 0-1 0 0,2 3 1 0 0,6-2 3 0 0,6-13-12 0 0,7-11 62 0 0,-1-1 0 0 0,-1 0 1 0 0,-2-2-1 0 0,0-1 0 0 0,22-39 0 0 0,-32 48 36 0 0,-1 1-1 0 0,0-1 1 0 0,-1-1 0 0 0,-1 1-1 0 0,0-1 1 0 0,-2 0-1 0 0,1 0 1 0 0,-2 0-1 0 0,-1 0 1 0 0,0-1-1 0 0,-2-19 1 0 0,0 28-74 0 0,0 1 1 0 0,0 0-1 0 0,-1-1 1 0 0,-1 1-1 0 0,1 0 1 0 0,-1 0-1 0 0,-1 1 1 0 0,1-1-1 0 0,-1 1 1 0 0,-1-1-1 0 0,1 1 1 0 0,-1 0-1 0 0,0 1 1 0 0,-7-7-1 0 0,-6-4-97 0 0,-1 1 0 0 0,-1 1 0 0 0,-29-18 0 0 0,38 26 27 0 0,10 7-15 0 0,0 0-1 0 0,0-1 1 0 0,0 1-1 0 0,1 0 1 0 0,-1-1-1 0 0,0 1 1 0 0,0-1 0 0 0,1 1-1 0 0,-1-1 1 0 0,0 0-1 0 0,0 1 1 0 0,1-1-1 0 0,-1 0 1 0 0,1 1-1 0 0,-1-1 1 0 0,1 0-1 0 0,-1 0 1 0 0,1 1-1 0 0,-1-1 1 0 0,1 0-1 0 0,0 0 1 0 0,-1 0 0 0 0,1 0-1 0 0,0 0 1 0 0,0 0-1 0 0,0 1 1 0 0,0-1-1 0 0,0 0 1 0 0,0 0-1 0 0,0 0 1 0 0,0 0-1 0 0,0 0 1 0 0,0 0-1 0 0,0 0 1 0 0,0 0-1 0 0,1 0 1 0 0,-1 1-1 0 0,0-1 1 0 0,1 0 0 0 0,-1 0-1 0 0,1-1 1 0 0,2-1-187 0 0,1-1 0 0 0,-1 1 0 0 0,1 0 0 0 0,0 0 0 0 0,0 1 0 0 0,0-1 0 0 0,7-2-1 0 0,26-12 2 0 0,0 1 0 0 0,2 2 0 0 0,56-12 0 0 0,-58 17 223 0 0,-24 5 201 0 0,-1-1 0 0 0,0 1 0 0 0,0-2 0 0 0,17-9 0 0 0,-61-19 2183 0 0,24 22-1867 0 0,17 10 690 0 0,-7 2-1030 0 0,-2 8-78 0 0,0-1 0 0 0,1 1-1 0 0,0-1 1 0 0,4 15 0 0 0,2 4-390 0 0,0-1 1 0 0,2 0 0 0 0,1 0 0 0 0,17 28 0 0 0,-30-64-3842 0 0,3 8 3978 0 0,-1 0 1 0 0,0-1-1 0 0,1 1 0 0 0,-1 0 0 0 0,0 1 0 0 0,0-1 0 0 0,-1 0 0 0 0,-2-4 0 0 0,-13-11-199 0 0,12 16 206 0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05.8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55 195 3928 0 0,'0'0'173'0'0,"-2"-22"-2"0"0,-8-68 30 0 0,10 86-93 0 0,0 0-1 0 0,0 0 1 0 0,-1 0 0 0 0,0 0 0 0 0,0 0-1 0 0,0 0 1 0 0,0 1 0 0 0,0-1-1 0 0,-1 0 1 0 0,1 1 0 0 0,-1-1-1 0 0,0 1 1 0 0,-1-1 0 0 0,1 1-1 0 0,0 0 1 0 0,-5-4 0 0 0,-2-3 360 0 0,4 3-308 0 0,3 10 139 0 0,7 18 999 0 0,82 281-1284 0 0,-67-232-65 0 0,16 105 0 0 0,-30-126-789 0 0,-3 1 1 0 0,-4 71 0 0 0,-2-94-52 0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06.4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292 71 5853 0 0,'0'-3'-9'0'0,"1"-1"1"0"0,-1 1 0 0 0,0 0 0 0 0,0-1-1 0 0,0 1 1 0 0,-1 0 0 0 0,1 0 0 0 0,-2-6 0 0 0,2 8 5 0 0,0 1 0 0 0,0 0 0 0 0,-1-1 0 0 0,1 1 0 0 0,0 0 0 0 0,0 0 0 0 0,0-1 0 0 0,-1 1 1 0 0,1 0-1 0 0,0-1 0 0 0,-1 1 0 0 0,1 0 0 0 0,0 0 0 0 0,0 0 0 0 0,-1-1 0 0 0,1 1 1 0 0,0 0-1 0 0,-1 0 0 0 0,1 0 0 0 0,0 0 0 0 0,-1-1 0 0 0,1 1 0 0 0,0 0 0 0 0,-1 0 0 0 0,1 0 1 0 0,-1 0-1 0 0,1 0 0 0 0,-1 0 0 0 0,-16 10-39 0 0,-19 25 50 0 0,1 1 0 0 0,2 2 0 0 0,2 1-1 0 0,2 2 1 0 0,-28 49 0 0 0,49-76-3 0 0,1 0 0 0 0,0 1 0 0 0,-7 23 1 0 0,13-35-6 0 0,0 0 1 0 0,0 1-1 0 0,0-1 1 0 0,0 0-1 0 0,0 1 1 0 0,1-1 0 0 0,0 0-1 0 0,0 1 1 0 0,0-1-1 0 0,0 1 1 0 0,0-1-1 0 0,1 1 1 0 0,-1-1 0 0 0,1 0-1 0 0,0 1 1 0 0,0-1-1 0 0,0 0 1 0 0,0 0 0 0 0,1 0-1 0 0,-1 0 1 0 0,1 0-1 0 0,3 4 1 0 0,-1-4-4 0 0,-1-1 0 0 0,1 1 1 0 0,-1-1-1 0 0,1 0 0 0 0,0 0 1 0 0,0 0-1 0 0,0-1 0 0 0,1 0 1 0 0,-1 1-1 0 0,0-1 0 0 0,0-1 0 0 0,1 1 1 0 0,6 0-1 0 0,5-1-17 0 0,0 0 0 0 0,20-4 0 0 0,26-6 11 0 0,0-2-1 0 0,0-3 1 0 0,-2-3 0 0 0,101-45 0 0 0,-145 57 28 0 0,-1-1 0 0 0,-1-1 0 0 0,1-1 1 0 0,-1 0-1 0 0,16-14 0 0 0,-25 18 3 0 0,0 0 1 0 0,-1 0-1 0 0,1 0 0 0 0,-1 0 0 0 0,-1-1 0 0 0,1 1 1 0 0,-1-1-1 0 0,0 0 0 0 0,0 0 0 0 0,-1-1 0 0 0,1 1 1 0 0,-1 0-1 0 0,-1-1 0 0 0,1 1 0 0 0,-1-1 0 0 0,0-6 1 0 0,-1-3 221 0 0,0 0 1 0 0,-1 0-1 0 0,0 0 1 0 0,-2 0-1 0 0,0 0 1 0 0,-1 0-1 0 0,-8-23 1 0 0,22 63-243 0 0,1 0 0 0 0,1-1 0 0 0,15 23 0 0 0,-21-37-5 0 0,0 1 1 0 0,1-1 0 0 0,0-1-1 0 0,0 1 1 0 0,1-1 0 0 0,0 0-1 0 0,1-1 1 0 0,0 0 0 0 0,0 0-1 0 0,0-1 1 0 0,17 8 0 0 0,-23-13 8 0 0,1 0 1 0 0,-1 0-1 0 0,1 0 1 0 0,-1 0-1 0 0,1-1 1 0 0,-1 1-1 0 0,1-1 0 0 0,0 0 1 0 0,-1 0-1 0 0,1-1 1 0 0,-1 1-1 0 0,1-1 1 0 0,-1 1-1 0 0,1-1 1 0 0,-1 0-1 0 0,6-3 1 0 0,-4 2 20 0 0,0-1 1 0 0,0 0-1 0 0,-1-1 1 0 0,1 1-1 0 0,-1-1 0 0 0,0 0 1 0 0,0 0-1 0 0,0 0 1 0 0,6-8-1 0 0,-3 0 116 0 0,0 1 0 0 0,-1-1 0 0 0,0 0 0 0 0,-1-1 0 0 0,0 1 0 0 0,-1-1 0 0 0,0 0 0 0 0,2-15 0 0 0,-2-28 675 0 0,0 14-67 0 0,-2 32-461 0 0,0 12-113 0 0,28 108-780 0 0,-5 2 0 0 0,-5 0 1 0 0,-5 1-1 0 0,0 215 0 0 0,-18-261-664 0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06.7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145 1415 7277 0 0,'-32'20'-62'0'0,"18"-13"12"0"0,1 1 0 0 0,0 1 0 0 0,0 0 0 0 0,1 1 0 0 0,0 0 0 0 0,-16 18 0 0 0,28-27 44 0 0,-1-1 0 0 0,0 1 0 0 0,1 0 0 0 0,-1 0 0 0 0,0-1-1 0 0,1 1 1 0 0,-1 0 0 0 0,1 0 0 0 0,0 0 0 0 0,-1 0 0 0 0,1-1 0 0 0,0 1 0 0 0,-1 0-1 0 0,1 0 1 0 0,0 0 0 0 0,0 0 0 0 0,0 0 0 0 0,0 0 0 0 0,0 0 0 0 0,0 0-1 0 0,0 0 1 0 0,0 1 0 0 0,1-1 2 0 0,-1 0 0 0 0,1-1-1 0 0,-1 1 1 0 0,1-1 0 0 0,0 1 0 0 0,-1-1-1 0 0,1 1 1 0 0,0-1 0 0 0,-1 0-1 0 0,1 1 1 0 0,0-1 0 0 0,-1 0 0 0 0,1 1-1 0 0,0-1 1 0 0,0 0 0 0 0,-1 0-1 0 0,1 0 1 0 0,0 1 0 0 0,0-1 0 0 0,1 0-1 0 0,4 0-2 0 0,0-1 0 0 0,0 1 0 0 0,0-1 0 0 0,0 0 0 0 0,10-3 0 0 0,92-38-36 0 0,-2-5 0 0 0,109-65 0 0 0,-85 42 13 0 0,608-330 188 0 0,-96 50 296 0 0,-401 225-712 0 0,6 11 0 0 0,448-141 0 0 0,-615 232-520 0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08.1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29 487 4808 0 0,'-28'-45'2033'0'0,"28"45"-2002"0"0,1 0 1 0 0,-1-1 0 0 0,1 1 0 0 0,0 0-1 0 0,-1 0 1 0 0,1-1 0 0 0,-1 1 0 0 0,1 0 0 0 0,0 0-1 0 0,-1 0 1 0 0,1 0 0 0 0,-1 0 0 0 0,1 0-1 0 0,0 0 1 0 0,-1 0 0 0 0,1 0 0 0 0,-1 0-1 0 0,1 0 1 0 0,0 0 0 0 0,-1 1 0 0 0,1-1-1 0 0,-1 0 1 0 0,1 0 0 0 0,0 0 0 0 0,-1 1 0 0 0,1 0-1 0 0,25 6-38 0 0,34 19 210 0 0,-2 2-1 0 0,94 60 1 0 0,15 9-53 0 0,-155-91-137 0 0,-1 0-1 0 0,2-1 0 0 0,-1 0 0 0 0,0-1 1 0 0,1-1-1 0 0,14 3 0 0 0,-23-5-9 0 0,0-1-1 0 0,0 0 0 0 0,1 0 1 0 0,-1 0-1 0 0,0-1 0 0 0,0 1 1 0 0,0-1-1 0 0,0 0 1 0 0,0 0-1 0 0,0-1 0 0 0,0 1 1 0 0,-1-1-1 0 0,1 0 0 0 0,0 0 1 0 0,-1 0-1 0 0,1 0 1 0 0,-1-1-1 0 0,0 1 0 0 0,0-1 1 0 0,0 0-1 0 0,0 0 0 0 0,0 0 1 0 0,3-6-1 0 0,132-194 46 0 0,1-1 33 0 0,46-40-1411 0 0,-174 228 636 0 0,-4 2-206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08.4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30 464 4672 0 0,'0'0'7'0'0,"-1"-1"-1"0"0,1 1 0 0 0,0 0 1 0 0,-1 0-1 0 0,1 0 0 0 0,0-1 1 0 0,-1 1-1 0 0,1 0 0 0 0,-1 0 0 0 0,1 0 1 0 0,0 0-1 0 0,-1-1 0 0 0,1 1 1 0 0,-1 0-1 0 0,1 0 0 0 0,0 0 1 0 0,-1 0-1 0 0,1 0 0 0 0,-1 0 1 0 0,1 0-1 0 0,0 0 0 0 0,-1 0 0 0 0,1 1 1 0 0,-1-1-1 0 0,1 0 0 0 0,0 0 1 0 0,-1 0-1 0 0,1 0 0 0 0,-1 0 1 0 0,1 1-1 0 0,0-1 0 0 0,-1 0 0 0 0,1 0 1 0 0,0 1-1 0 0,0-1 0 0 0,-1 1 1 0 0,-8 18 68 0 0,3 25-53 0 0,6-40 17 0 0,-1 1 0 0 0,2-1 0 0 0,-1 0 0 0 0,0 0 0 0 0,1 0 0 0 0,0 0 0 0 0,0 1 0 0 0,0-1 0 0 0,0 0 0 0 0,1 0 0 0 0,0-1 0 0 0,-1 1 0 0 0,1 0 0 0 0,1-1 0 0 0,-1 1 0 0 0,3 3 0 0 0,-3-5 34 0 0,0 0 0 0 0,1-1-1 0 0,-1 1 1 0 0,0-1-1 0 0,1 1 1 0 0,-1-1 0 0 0,0 0-1 0 0,1 1 1 0 0,0-1 0 0 0,-1-1-1 0 0,1 1 1 0 0,0 0-1 0 0,-1-1 1 0 0,1 1 0 0 0,0-1-1 0 0,-1 0 1 0 0,1 0 0 0 0,0 0-1 0 0,0 0 1 0 0,0 0 0 0 0,-1-1-1 0 0,1 1 1 0 0,0-1-1 0 0,-1 0 1 0 0,5-1 0 0 0,16-7 253 0 0,-1-1 0 0 0,-1-1 1 0 0,0-1-1 0 0,32-22 0 0 0,72-69 350 0 0,-66 53-361 0 0,215-160 567 0 0,-220 173-975 0 0,2 3 0 0 0,1 2 0 0 0,77-29-1 0 0,-98 52-2967 0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15.3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1 547 5997 0 0,'11'35'-88'0'0,"25"48"200"0"0,-25-60-106 0 0,-2-3 120 0 0,1-1 0 0 0,0 0 0 0 0,1 0 0 0 0,1-1 0 0 0,23 25 0 0 0,-28-36-48 0 0,1 1 0 0 0,-1-1 1 0 0,2-1-1 0 0,-1 1 0 0 0,1-2 1 0 0,0 1-1 0 0,0-1 0 0 0,0 0 0 0 0,1-1 1 0 0,0 0-1 0 0,0-1 0 0 0,0 0 0 0 0,15 3 1 0 0,-19-6-29 0 0,-1 0-1 0 0,1 0 1 0 0,0 0 0 0 0,0-1 0 0 0,-1 1-1 0 0,1-1 1 0 0,0-1 0 0 0,-1 1 0 0 0,1-1 0 0 0,-1 0-1 0 0,0 0 1 0 0,6-4 0 0 0,10-5 140 0 0,30-23 1 0 0,-33 22-96 0 0,378-290 453 0 0,-225 167-510 0 0,-161 128-56 0 0,433-343-2309 0 0,-423 332 1464 0 0,-8 3-193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15.6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0 692 5885 0 0,'1'-12'-54'0'0,"-1"9"34"0"0,0 0-1 0 0,0 1 1 0 0,0-1-1 0 0,1 0 1 0 0,-1 0-1 0 0,1 0 0 0 0,0 0 1 0 0,-1 0-1 0 0,1 0 1 0 0,0 1-1 0 0,3-5 1 0 0,-4 8 18 0 0,1-1 0 0 0,0 0 0 0 0,0 0 0 0 0,-1 1 0 0 0,1-1 0 0 0,0 0 0 0 0,-1 1 0 0 0,1-1 1 0 0,0 1-1 0 0,-1-1 0 0 0,1 1 0 0 0,0-1 0 0 0,-1 1 0 0 0,1 0 0 0 0,-1-1 0 0 0,1 1 1 0 0,-1-1-1 0 0,0 1 0 0 0,1 0 0 0 0,-1 0 0 0 0,0-1 0 0 0,1 2 0 0 0,11 19 152 0 0,-12-20-135 0 0,9 16 83 0 0,-2 0 43 0 0,2-1 0 0 0,0-1 0 0 0,0 1 0 0 0,1-1 0 0 0,13 14 0 0 0,-20-26-101 0 0,0 0 1 0 0,1 0-1 0 0,-1-1 0 0 0,0 1 1 0 0,1-1-1 0 0,-1 1 1 0 0,1-1-1 0 0,0 0 1 0 0,0 0-1 0 0,0-1 1 0 0,0 1-1 0 0,0-1 1 0 0,0 0-1 0 0,0 0 1 0 0,1 0-1 0 0,-1-1 0 0 0,0 1 1 0 0,0-1-1 0 0,1 0 1 0 0,-1 0-1 0 0,0-1 1 0 0,0 1-1 0 0,1-1 1 0 0,-1 0-1 0 0,0 0 1 0 0,7-3-1 0 0,31-16 87 0 0,0-1 0 0 0,-2-3 0 0 0,73-54 0 0 0,-64 43-86 0 0,287-212-28 0 0,144-99-1733 0 0,-394 290 813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16.7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72 6 4640 0 0,'-26'0'25'0'0,"23"0"-22"0"0,-1 0-1 0 0,0-1 0 0 0,0 1 1 0 0,1 0-1 0 0,-1 1 0 0 0,0-1 1 0 0,0 1-1 0 0,1-1 0 0 0,-1 1 1 0 0,-4 2-1 0 0,8-3 55 0 0,27 6 868 0 0,84 2 91 0 0,188-11 0 0 0,-168-2-723 0 0,825-12 504 0 0,1 32-663 0 0,-591 29-127 0 0,-178-16-296 0 0,-186-27 219 0 0,2-1-156 0 0,1 1-1 0 0,-1 0 0 0 0,1-1 1 0 0,-1 0-1 0 0,1 0 1 0 0,-1 0-1 0 0,1 0 1 0 0,-1-1-1 0 0,0 0 1 0 0,6-1-1 0 0,-8-2-662 0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17.1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319 148 6249 0 0,'-16'-1'10'0'0,"-21"-1"46"0"0,0-2 1 0 0,-58-12 0 0 0,80 13-11 0 0,0 0 1 0 0,0 2-1 0 0,0 0 1 0 0,-28 1-1 0 0,12 1 155 0 0,278 11 865 0 0,1409-69-429 0 0,-1603 52-577 0 0,545-41 599 0 0,-568 45-635 0 0,40-8 1 0 0,-91 0-2115 0 0,14 6 1216 0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22.0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91 757 4056 0 0,'0'0'206'0'0,"-12"-6"-75"0"0,-34-18 40 0 0,34 18 1535 0 0,-9-6 495 0 0,40 31-1986 0 0,-1 0 0 0 0,-1 0 0 0 0,-1 2 0 0 0,18 27 0 0 0,5 17 99 0 0,-21-34-277 0 0,1-1-1 0 0,1 0 0 0 0,34 35 1 0 0,-53-64-23 0 0,0 0 0 0 0,0 0 0 0 0,0 0 1 0 0,1 0-1 0 0,-1 0 0 0 0,1 0 1 0 0,-1 0-1 0 0,1-1 0 0 0,-1 1 0 0 0,1-1 1 0 0,-1 1-1 0 0,1-1 0 0 0,-1 0 0 0 0,1 1 1 0 0,-1-1-1 0 0,1 0 0 0 0,0 0 1 0 0,-1 0-1 0 0,1 0 0 0 0,-1 0 0 0 0,1-1 1 0 0,0 1-1 0 0,-1 0 0 0 0,1-1 0 0 0,-1 1 1 0 0,1-1-1 0 0,-1 1 0 0 0,1-1 1 0 0,-1 0-1 0 0,0 0 0 0 0,1 0 0 0 0,-1 0 1 0 0,0 0-1 0 0,0 0 0 0 0,2-1 0 0 0,6-6 81 0 0,0-1 0 0 0,0 0-1 0 0,12-18 1 0 0,-7 10-48 0 0,81-92-36 0 0,284-311 506 0 0,-291 334-413 0 0,3 3 1 0 0,161-112-1 0 0,-231 179-364 0 0,2 2 0 0 0,-1 0 0 0 0,2 2-1 0 0,0 1 1 0 0,39-14 0 0 0,-47 25-1059 0 0,-15 1 1263 0 0,-1-1 1 0 0,0 0 0 0 0,0 1 0 0 0,1-1 0 0 0,-1 1 0 0 0,0-1 0 0 0,0 0 0 0 0,0 1-1 0 0,0-1 1 0 0,0 0 0 0 0,0 1 0 0 0,0-1 0 0 0,0 1 0 0 0,0-1 0 0 0,0 0 0 0 0,0 1-1 0 0,0-1 1 0 0,0 1 0 0 0,0-1 0 0 0,0 0 0 0 0,0 1 0 0 0,0-1 0 0 0,0 1 0 0 0,-1-1-1 0 0,1 0 1 0 0,0 1 0 0 0,0-1 0 0 0,0 0 0 0 0,-1 1 0 0 0,1-1 0 0 0,0 0 0 0 0,0 1-1 0 0,-1-1 1 0 0,1 0 0 0 0,0 0 0 0 0,-1 1 0 0 0,-8 11-1202 0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22.5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17 795 5248 0 0,'-1'1'2'0'0,"-1"1"0"0"0,1-1 0 0 0,-1 1-1 0 0,1-1 1 0 0,0 1 0 0 0,0 0-1 0 0,0-1 1 0 0,0 1 0 0 0,0 0 0 0 0,0 0-1 0 0,1 0 1 0 0,-1-1 0 0 0,0 1 0 0 0,1 0-1 0 0,0 0 1 0 0,-1 0 0 0 0,1 0-1 0 0,0 0 1 0 0,0 0 0 0 0,0 0 0 0 0,0 0-1 0 0,1 4 1 0 0,6 47 839 0 0,-6-49-756 0 0,0 0-1 0 0,1 1 0 0 0,-1-1 0 0 0,1 0 1 0 0,0 0-1 0 0,0 0 0 0 0,0 0 1 0 0,0 0-1 0 0,1-1 0 0 0,-1 1 1 0 0,1-1-1 0 0,0 1 0 0 0,0-1 1 0 0,0 0-1 0 0,1 0 0 0 0,-1 0 1 0 0,1-1-1 0 0,0 1 0 0 0,0-1 1 0 0,-1 0-1 0 0,1 0 0 0 0,1 0 1 0 0,4 1-1 0 0,-2-1-22 0 0,1-1 1 0 0,-1 0-1 0 0,0-1 1 0 0,1 0-1 0 0,-1 0 0 0 0,1-1 1 0 0,-1 1-1 0 0,0-2 1 0 0,0 1-1 0 0,1-1 1 0 0,-1 0-1 0 0,0 0 0 0 0,9-5 1 0 0,18-10-14 0 0,-1-1 1 0 0,-1-1-1 0 0,0-2 1 0 0,29-25-1 0 0,110-107 189 0 0,-126 111-89 0 0,117-111 445 0 0,2-5-25 0 0,203-148 0 0 0,-361 301-579 0 0,-3 3-28 0 0,1-1 0 0 0,-1 0 0 0 0,1 1 0 0 0,-1 0 0 0 0,1 0 0 0 0,0 0 1 0 0,6-2-1 0 0,-51 47-5003 0 0,26-30 3858 0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34.3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77 2924 0 0,'86'-5'275'0'0,"-53"3"1127"0"0,65 2 0 0 0,-46 2-273 0 0,1-2 1 0 0,102-15 0 0 0,-46 3-642 0 0,348-2 379 0 0,1 30-613 0 0,76 0-285 0 0,-359-18 95 0 0,184-27 0 0 0,-323 25-190 0 0,-18 2-374 0 0,0 0 0 0 0,0-1-1 0 0,26-8 1 0 0,-44 11 382 0 0,1 0 52 0 0,-1 0-1 0 0,0 0 1 0 0,0 0-1 0 0,1 0 1 0 0,-1 0-1 0 0,0 0 1 0 0,1 0-1 0 0,-1 0 1 0 0,0-1-1 0 0,0 1 1 0 0,0 0-1 0 0,1 0 1 0 0,-1 0-1 0 0,0 0 1 0 0,0-1 0 0 0,0 1-1 0 0,1 0 1 0 0,-1 0-1 0 0,0 0 1 0 0,0-1-1 0 0,0 1 1 0 0,0 0-1 0 0,1 0 1 0 0,-1-1-1 0 0,0 1 1 0 0,0 0-1 0 0,0 0 1 0 0,0-1-1 0 0,0 1 1 0 0,-5-5-1188 0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35.3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15 497 4876 0 0,'-13'-20'1'0'0,"11"18"195"0"0,4 6 46 0 0,6 12 89 0 0,25 55 515 0 0,-16-31-734 0 0,1 0-1 0 0,3-2 1 0 0,1 0-1 0 0,37 48 1 0 0,-57-84-73 0 0,0 0 0 0 0,0 1 0 0 0,0-1 0 0 0,0 0 0 0 0,0-1 0 0 0,1 1 0 0 0,-1 0 0 0 0,1-1 0 0 0,-1 1 0 0 0,1-1 0 0 0,0 0 0 0 0,-1 0 0 0 0,1 0 0 0 0,0 0 0 0 0,0 0 0 0 0,0-1 0 0 0,0 1 0 0 0,0-1 0 0 0,0 0 0 0 0,0 0-1 0 0,0 0 1 0 0,0 0 0 0 0,-1 0 0 0 0,1-1 0 0 0,0 1 0 0 0,0-1 0 0 0,0 0 0 0 0,0 0 0 0 0,5-2 0 0 0,5-4 48 0 0,-1 0-1 0 0,1-1 1 0 0,-1-1-1 0 0,20-18 0 0 0,-22 19-90 0 0,230-201 430 0 0,384-306-208 0 0,-573 480-1605 0 0,-45 33 530 0 0,-5 5-209 0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35.7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1 628 6401 0 0,'3'-5'-12'0'0,"-1"3"2"0"0,0 1-1 0 0,0-1 1 0 0,-1 0-1 0 0,1 0 0 0 0,-1 0 1 0 0,1-1-1 0 0,-1 1 1 0 0,0 0-1 0 0,0 0 0 0 0,0-1 1 0 0,0 1-1 0 0,-1-1 1 0 0,1 1-1 0 0,-1-1 0 0 0,1 1 1 0 0,-1-1-1 0 0,0-3 1 0 0,15 79-151 0 0,11 41 243 0 0,-22-100-67 0 0,1 0 0 0 0,1 0 0 0 0,-1-1 0 0 0,2 0 0 0 0,15 22 0 0 0,-20-32 20 0 0,0-1 1 0 0,0 1-1 0 0,0-1 1 0 0,0 0-1 0 0,1 0 1 0 0,-1 0-1 0 0,1 0 1 0 0,0-1-1 0 0,0 1 1 0 0,-1-1-1 0 0,1 1 1 0 0,0-1-1 0 0,0 0 1 0 0,0 0-1 0 0,1 0 1 0 0,-1-1-1 0 0,0 1 1 0 0,0-1-1 0 0,0 0 1 0 0,0 1-1 0 0,1-1 1 0 0,-1-1-1 0 0,0 1 1 0 0,0 0-1 0 0,0-1 1 0 0,0 0-1 0 0,0 0 1 0 0,0 0-1 0 0,0 0 1 0 0,0 0-1 0 0,3-2 1 0 0,12-5 173 0 0,-2-2 0 0 0,1 0-1 0 0,-1 0 1 0 0,15-14 0 0 0,-16 13-134 0 0,327-279 957 0 0,-251 208-977 0 0,6-5-108 0 0,314-252-1226 0 0,-395 328 471 0 0,-3 4-163 0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45.2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6 416 5853 0 0,'-3'-8'-46'0'0,"1"4"16"0"0,2 8 36 0 0,16 24 724 0 0,-11-20-558 0 0,124 217 1070 0 0,-128-224-1175 0 0,1 1 1 0 0,-1-1-1 0 0,0 0 0 0 0,1 1 0 0 0,0-1 0 0 0,-1 0 0 0 0,1 0 0 0 0,-1 0 0 0 0,1-1 0 0 0,0 1 0 0 0,0 0 0 0 0,0-1 0 0 0,-1 1 0 0 0,1-1 0 0 0,0 1 0 0 0,0-1 0 0 0,0 0 0 0 0,0 0 0 0 0,0 0 1 0 0,0 0-1 0 0,0 0 0 0 0,0 0 0 0 0,-1-1 0 0 0,1 1 0 0 0,0 0 0 0 0,0-1 0 0 0,2-1 0 0 0,4 1-279 0 0,9-3 268 0 0,0 0 0 0 0,0-1 0 0 0,-1-1 0 0 0,0-1 0 0 0,0 0 0 0 0,16-10 0 0 0,93-64 292 0 0,-102 64-305 0 0,655-501-1211 0 0,-664 508 459 0 0,-12 8-274 0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45.5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3 483 5284 0 0,'0'0'135'0'0,"-1"11"-310"0"0,0-1 180 0 0,0 1-1 0 0,1-1 1 0 0,1 0-1 0 0,0 0 1 0 0,0 1-1 0 0,3 11 1 0 0,-3-18 11 0 0,0 0 1 0 0,1 0 0 0 0,-1 0 0 0 0,1 0 0 0 0,-1-1 0 0 0,1 1 0 0 0,0-1-1 0 0,1 1 1 0 0,-1-1 0 0 0,0 0 0 0 0,1 0 0 0 0,0 0 0 0 0,0 0 0 0 0,0 0-1 0 0,0-1 1 0 0,0 1 0 0 0,1-1 0 0 0,-1 0 0 0 0,1 0 0 0 0,-1 0-1 0 0,1 0 1 0 0,5 1 0 0 0,0-1 51 0 0,-1-1 0 0 0,0 0-1 0 0,0-1 1 0 0,0 0 0 0 0,1 0 0 0 0,-1-1 0 0 0,0 1-1 0 0,0-2 1 0 0,0 0 0 0 0,0 0 0 0 0,9-3-1 0 0,12-6 236 0 0,43-22-1 0 0,12-12 135 0 0,106-77-1 0 0,68-71-256 0 0,-20 13-968 0 0,-184 139-644 0 0,-33 27 426 0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46.9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1 279 5284 0 0,'0'-1'-10'0'0,"2"-21"545"0"0,3 22-6 0 0,5 11-226 0 0,162 234 880 0 0,-163-231-1173 0 0,1 0 0 0 0,1-1 1 0 0,0-1-1 0 0,1 1 0 0 0,21 16 0 0 0,-30-26 34 0 0,1 0-1 0 0,1-1 1 0 0,-1 0 0 0 0,0 1-1 0 0,0-1 1 0 0,1 0-1 0 0,-1-1 1 0 0,1 1 0 0 0,0-1-1 0 0,-1 0 1 0 0,1 0 0 0 0,0-1-1 0 0,0 1 1 0 0,0-1-1 0 0,-1 0 1 0 0,1 0 0 0 0,0-1-1 0 0,0 1 1 0 0,0-1-1 0 0,-1 0 1 0 0,1-1 0 0 0,0 1-1 0 0,-1-1 1 0 0,6-2-1 0 0,26-15 149 0 0,-2-2 0 0 0,0-1 0 0 0,48-41 0 0 0,83-91-171 0 0,178-175-1916 0 0,-334 321 1027 0 0,-3 6-220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47.2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2 207 4808 0 0,'0'0'1'0'0,"-1"-33"30"0"0,1 33-31 0 0,0 0 0 0 0,0 0-1 0 0,0 0 1 0 0,0 0 0 0 0,0 0-1 0 0,0-1 1 0 0,0 1 0 0 0,0 0-1 0 0,0 0 1 0 0,0 0 0 0 0,0 0-1 0 0,1 0 1 0 0,-1 0 0 0 0,0 0-1 0 0,0 0 1 0 0,0 0 0 0 0,0 0-1 0 0,0 0 1 0 0,0 0 0 0 0,0 0-1 0 0,1 0 1 0 0,-1-1-1 0 0,0 1 1 0 0,0 0 0 0 0,0 0-1 0 0,0 0 1 0 0,0 0 0 0 0,0 0-1 0 0,1 0 1 0 0,-1 1 0 0 0,0-1-1 0 0,0 0 1 0 0,0 0 0 0 0,0 0-1 0 0,0 0 1 0 0,0 0 0 0 0,1 0-1 0 0,-1 0 1 0 0,0 0 0 0 0,0 0-1 0 0,0 0 1 0 0,0 0 0 0 0,0 0-1 0 0,0 0 1 0 0,0 0 0 0 0,0 1-1 0 0,1-1 1 0 0,-1 0-1 0 0,0 0 1 0 0,0 0 0 0 0,0 0-1 0 0,0 0 1 0 0,0 1 0 0 0,12 15-6 0 0,3 12-1 0 0,-1 0 0 0 0,-1 1 0 0 0,14 52 0 0 0,-18-51 144 0 0,2 0 0 0 0,1 0 0 0 0,22 41 0 0 0,-32-68-85 0 0,-1-1 1 0 0,1 1-1 0 0,-1-1 0 0 0,1 0 1 0 0,0 0-1 0 0,0 1 0 0 0,0-1 1 0 0,0 0-1 0 0,0 0 1 0 0,1-1-1 0 0,-1 1 0 0 0,0 0 1 0 0,1-1-1 0 0,-1 0 0 0 0,1 1 1 0 0,0-1-1 0 0,-1 0 1 0 0,1 0-1 0 0,0 0 0 0 0,0-1 1 0 0,0 1-1 0 0,-1-1 1 0 0,1 0-1 0 0,0 1 0 0 0,0-1 1 0 0,0-1-1 0 0,0 1 0 0 0,0 0 1 0 0,0-1-1 0 0,-1 1 1 0 0,1-1-1 0 0,0 0 0 0 0,0 0 1 0 0,-1 0-1 0 0,5-2 0 0 0,8-5 77 0 0,-1-1-1 0 0,-1 0 0 0 0,0-1 0 0 0,0 0 0 0 0,12-14 0 0 0,-20 20-125 0 0,260-265 281 0 0,-106 105-1597 0 0,-119 124 390 0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55.0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51 191 1864 0 0,'9'-2'407'0'0,"1"0"0"0"0,0 1 0 0 0,0 0-1 0 0,0 0 1 0 0,11 2 0 0 0,13-2-26 0 0,440-56 431 0 0,-129 11-677 0 0,-92 19-106 0 0,273-26-289 0 0,-498 53-47 0 0,-47 6-750 0 0,-788 111-2072 0 0,580-91 2511 0 0,4 8 581 0 0,12 0 384 0 0,44-28 992 0 0,61-5-635 0 0,88-1-281 0 0,16-2 56 0 0,12-1-183 0 0,67-5-142 0 0,84 1-1 0 0,-30 3-158 0 0,514-44 220 0 0,180-10-104 0 0,-805 57-415 0 0,40 4 1 0 0,-99 7-1482 0 0,-462 51 89 0 0,105-14 1885 0 0,-142 13 1682 0 0,647-84-1903 0 0,-49 13-286 0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57.4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37 301 6361 0 0,'0'-1'52'0'0,"-1"0"0"0"0,1 0 1 0 0,-1 1-1 0 0,1-1 1 0 0,-1 0-1 0 0,1 1 1 0 0,-1-1-1 0 0,0 1 0 0 0,1-1 1 0 0,-1 1-1 0 0,0-1 1 0 0,1 1-1 0 0,-1-1 1 0 0,0 1-1 0 0,0-1 0 0 0,0 1 1 0 0,1 0-1 0 0,-1 0 1 0 0,0-1-1 0 0,0 1 1 0 0,0 0-1 0 0,0 0 0 0 0,1 0 1 0 0,-2 0-1 0 0,-12-3 1297 0 0,10 5 132 0 0,20 30-1706 0 0,-10-19 186 0 0,7 15 25 0 0,9 22 31 0 0,3-1-1 0 0,2-2 0 0 0,37 51 0 0 0,-62-95 2 0 0,0 1 1 0 0,1-1-1 0 0,0 0 0 0 0,-1 0 0 0 0,1 0 0 0 0,0 0 0 0 0,0 0 0 0 0,1-1 1 0 0,-1 0-1 0 0,0 1 0 0 0,1-1 0 0 0,0 0 0 0 0,-1-1 0 0 0,1 1 1 0 0,0-1-1 0 0,0 1 0 0 0,0-1 0 0 0,0-1 0 0 0,0 1 0 0 0,0 0 0 0 0,0-1 1 0 0,0 0-1 0 0,0 0 0 0 0,0 0 0 0 0,0 0 0 0 0,0-1 0 0 0,1 1 0 0 0,-1-1 1 0 0,-1 0-1 0 0,1-1 0 0 0,0 1 0 0 0,0-1 0 0 0,0 1 0 0 0,-1-1 1 0 0,5-3-1 0 0,26-15 63 0 0,-1-2 1 0 0,49-41 0 0 0,54-63-26 0 0,-100 91-25 0 0,343-298-513 0 0,-345 305 107 0 0,-27 20-1582 0 0,-19 11-455 0 0,9-2 2373 0 0,-11 3-1210 0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4:57.7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61 347 6177 0 0,'-2'-2'-9'0'0,"-1"0"0"0"0,0 1 0 0 0,0 0 0 0 0,0 0 0 0 0,0 0 0 0 0,0 0 0 0 0,0 0 0 0 0,0 1 0 0 0,0-1 1 0 0,0 1-1 0 0,-1 0 0 0 0,1 0 0 0 0,-6 1 0 0 0,-3-1-8 0 0,28-1 30 0 0,20 6 392 0 0,-7 7-50 0 0,0 2 0 0 0,44 29 0 0 0,-53-29-287 0 0,0-2-1 0 0,0 0 1 0 0,2-2 0 0 0,-1 0 0 0 0,1-1-1 0 0,33 8 1 0 0,-48-16-1 0 0,1-1-1 0 0,-1 0 1 0 0,0 0-1 0 0,0 0 1 0 0,0-1-1 0 0,0 0 0 0 0,0 0 1 0 0,0-1-1 0 0,0 0 1 0 0,0 0-1 0 0,0-1 1 0 0,10-5-1 0 0,9-6 80 0 0,42-32 0 0 0,-43 29-124 0 0,104-81-326 0 0,132-129 0 0 0,-214 184-531 0 0,-14 13-279 0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02.1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3 448 5352 0 0,'0'2'0'0'0,"-1"-1"0"0"0,1 0 0 0 0,0 0 0 0 0,-1 0 0 0 0,1 0 0 0 0,0 0 0 0 0,0 0 0 0 0,0 1-1 0 0,0-1 1 0 0,0 0 0 0 0,0 0 0 0 0,0 0 0 0 0,0 0 0 0 0,0 1 0 0 0,1-1 0 0 0,-1 0 0 0 0,0 0-1 0 0,1 0 1 0 0,-1 0 0 0 0,1 0 0 0 0,-1 0 0 0 0,1 0 0 0 0,-1 0 0 0 0,1 0 0 0 0,0 0 0 0 0,1 2-1 0 0,26 32-26 0 0,-24-30 33 0 0,8 9 29 0 0,0 0 0 0 0,1 0-1 0 0,0-2 1 0 0,1 0 0 0 0,30 20 0 0 0,-39-29 50 0 0,1 0 0 0 0,-1 0-1 0 0,1-1 1 0 0,0 1 0 0 0,0-1-1 0 0,0-1 1 0 0,0 1 0 0 0,0-1 0 0 0,0 0-1 0 0,0-1 1 0 0,1 0 0 0 0,-1 0 0 0 0,0 0-1 0 0,0 0 1 0 0,1-1 0 0 0,-1 0 0 0 0,0 0-1 0 0,0-1 1 0 0,0 0 0 0 0,0 0 0 0 0,6-3-1 0 0,46-27 100 0 0,-1-3 0 0 0,-2-1 0 0 0,69-61-1 0 0,-29 22-92 0 0,-6 9-95 0 0,250-196-2582 0 0,-316 241 1669 0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02.5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18 448 5144 0 0,'-1'0'-6'0'0,"1"-1"-1"0"0,0 1 1 0 0,-1-1-1 0 0,1 1 1 0 0,0 0-1 0 0,-1-1 1 0 0,1 1-1 0 0,-1-1 1 0 0,1 1-1 0 0,-1 0 1 0 0,1 0-1 0 0,-1-1 1 0 0,1 1-1 0 0,-1 0 1 0 0,1 0-1 0 0,-1 0 1 0 0,1 0-1 0 0,-1-1 1 0 0,1 1-1 0 0,-1 0 1 0 0,1 0-1 0 0,-1 0 1 0 0,1 0-1 0 0,-1 0 1 0 0,1 0-1 0 0,-1 0 1 0 0,0 0-1 0 0,1 1 1 0 0,-1-1-1 0 0,1 0 1 0 0,-1 0-1 0 0,1 0 1 0 0,-1 1-1 0 0,0-1 1 0 0,3 20-178 0 0,1-2 239 0 0,0 13-48 0 0,2 1 0 0 0,13 45-1 0 0,-15-67 72 0 0,0 0 0 0 0,1 0 0 0 0,0-1 0 0 0,0 1-1 0 0,1-1 1 0 0,1 0 0 0 0,0 0 0 0 0,0 0 0 0 0,0-1 0 0 0,1 0 0 0 0,11 10 0 0 0,-15-16 2 0 0,1 0 1 0 0,-1 0-1 0 0,1 0 1 0 0,0 0 0 0 0,0-1-1 0 0,0 0 1 0 0,0 0 0 0 0,0 0-1 0 0,0 0 1 0 0,0-1-1 0 0,0 1 1 0 0,0-1 0 0 0,1 0-1 0 0,-1 0 1 0 0,0-1 0 0 0,0 1-1 0 0,0-1 1 0 0,0 0-1 0 0,0 0 1 0 0,0 0 0 0 0,0 0-1 0 0,0-1 1 0 0,0 0 0 0 0,4-3-1 0 0,12-6 172 0 0,0-1-1 0 0,-1 0 1 0 0,21-19-1 0 0,-24 18-155 0 0,174-136 564 0 0,189-139-508 0 0,-255 204-208 0 0,78-58-67 0 0,-205 143-124 0 0,0 0 1 0 0,0 0-1 0 0,0 0 0 0 0,0-1 1 0 0,0 1-1 0 0,-1-1 1 0 0,1 0-1 0 0,0 0 0 0 0,-5 0 1 0 0,6 0-728 0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04.1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1 324 5320 0 0,'10'-19'-3'0'0,"-8"17"471"0"0,2 6 138 0 0,7 7-46 0 0,33 36 632 0 0,47 46-665 0 0,-75-79-481 0 0,-1-1-1 0 0,1-1 1 0 0,1-1 0 0 0,24 13-1 0 0,-36-22 24 0 0,0 0 0 0 0,1-1 1 0 0,-1 1-1 0 0,1-1 0 0 0,-1 0 0 0 0,1-1 0 0 0,0 1 0 0 0,-1-1 0 0 0,1-1 1 0 0,-1 1-1 0 0,1-1 0 0 0,0 0 0 0 0,-1 0 0 0 0,1 0 0 0 0,-1-1 1 0 0,7-2-1 0 0,12-6 32 0 0,0-1 0 0 0,27-18 0 0 0,-30 17-98 0 0,94-60 105 0 0,127-104-1 0 0,49-32-1452 0 0,-271 197-231 0 0,-18 9 479 0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04.4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0 463 6549 0 0,'1'-2'-12'0'0,"0"1"1"0"0,0-1 0 0 0,0 1-1 0 0,-1-1 1 0 0,1 0 0 0 0,-1 1-1 0 0,1-1 1 0 0,-1 0 0 0 0,1 1 0 0 0,-1-1-1 0 0,0 0 1 0 0,0 0 0 0 0,0 0-1 0 0,0-2 1 0 0,-2 6-142 0 0,3 16 168 0 0,3 4 62 0 0,0 0 1 0 0,1 0-1 0 0,1 0 1 0 0,1-1-1 0 0,1 1 1 0 0,20 37-1 0 0,-25-54-17 0 0,0-1 0 0 0,0 1 0 0 0,0 0 0 0 0,1-1-1 0 0,-1 0 1 0 0,1 0 0 0 0,0 0 0 0 0,0 0 0 0 0,0-1 0 0 0,1 0-1 0 0,-1 1 1 0 0,1-1 0 0 0,0-1 0 0 0,0 1 0 0 0,0-1 0 0 0,0 0 0 0 0,0 0-1 0 0,0 0 1 0 0,1-1 0 0 0,-1 0 0 0 0,1 0 0 0 0,-1 0 0 0 0,1-1 0 0 0,-1 0-1 0 0,1 0 1 0 0,-1 0 0 0 0,1-1 0 0 0,-1 1 0 0 0,1-2 0 0 0,-1 1 0 0 0,0 0-1 0 0,1-1 1 0 0,5-3 0 0 0,27-13 46 0 0,0-2 0 0 0,-2-2-1 0 0,-1-1 1 0 0,50-42 0 0 0,-13 10-71 0 0,235-158 63 0 0,16-11-2049 0 0,-242 163 767 0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10.5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13 334 5637 0 0,'0'-4'23'0'0,"-1"-1"0"0"0,0 0 1 0 0,-1 0-1 0 0,1 1 1 0 0,-1-1-1 0 0,-4-7 1 0 0,9 18-1 0 0,0 1 1 0 0,-1-1-1 0 0,0 0 1 0 0,0 1-1 0 0,2 11 1 0 0,2 7 48 0 0,-1-10-46 0 0,0-1 1 0 0,1 0-1 0 0,1 0 0 0 0,15 24 0 0 0,-17-31 18 0 0,0-1 0 0 0,0 1 0 0 0,0-1-1 0 0,1-1 1 0 0,-1 1 0 0 0,1-1-1 0 0,1 1 1 0 0,-1-2 0 0 0,1 1-1 0 0,13 6 1 0 0,-15-9 16 0 0,0-1 1 0 0,-1 0-1 0 0,1-1 1 0 0,-1 1-1 0 0,1-1 0 0 0,0 0 1 0 0,-1 0-1 0 0,1 0 1 0 0,0-1-1 0 0,-1 0 1 0 0,1 1-1 0 0,-1-2 0 0 0,1 1 1 0 0,-1 0-1 0 0,1-1 1 0 0,-1 0-1 0 0,7-4 1 0 0,8-5 45 0 0,-1-1 1 0 0,25-20 0 0 0,-30 22-57 0 0,240-209 321 0 0,14-11-3930 0 0,-258 224 2599 0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10.8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1 168 3460 0 0,'2'50'94'0'0,"0"-37"-110"0"0,0 4 45 0 0,0-1 0 0 0,0 1 0 0 0,2 0-1 0 0,0-1 1 0 0,1 0 0 0 0,1 0 0 0 0,13 26 0 0 0,-19-42 0 0 0,1 1 0 0 0,-1-1 0 0 0,1 0 0 0 0,-1 1 0 0 0,1-1 0 0 0,-1 0-1 0 0,1 1 1 0 0,-1-1 0 0 0,1 0 0 0 0,-1 0 0 0 0,1 0 0 0 0,0 0 0 0 0,-1 0 0 0 0,1 1 0 0 0,-1-1 0 0 0,1 0 0 0 0,0 0 0 0 0,-1 0-1 0 0,1 0 1 0 0,-1-1 0 0 0,1 1 0 0 0,0 0 0 0 0,-1 0 0 0 0,1 0 0 0 0,-1 0 0 0 0,1-1 0 0 0,-1 1 0 0 0,1 0 0 0 0,-1 0 0 0 0,1-1 0 0 0,-1 1-1 0 0,1-1 1 0 0,-1 1 0 0 0,1 0 0 0 0,-1-1 0 0 0,1 1 0 0 0,0-1 0 0 0,21-21 435 0 0,-17 17-345 0 0,123-131 490 0 0,66-62-1381 0 0,-165 174 220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16.6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28 733 6285 0 0,'-9'-10'93'0'0,"8"8"-75"0"0,1 1 0 0 0,-1 0-1 0 0,0 0 1 0 0,0 0 0 0 0,0-1-1 0 0,0 1 1 0 0,0 0 0 0 0,0 0-1 0 0,0 1 1 0 0,0-1 0 0 0,0 0-1 0 0,-1 0 1 0 0,1 0 0 0 0,-2 0-1 0 0,3 2-20 0 0,-1 1-1 0 0,1-1 0 0 0,0 1 1 0 0,0-1-1 0 0,0 1 0 0 0,0-1 1 0 0,0 1-1 0 0,0-1 0 0 0,0 1 1 0 0,0-1-1 0 0,1 0 0 0 0,-1 1 1 0 0,1 2-1 0 0,0-4 17 0 0,-1 1-8 0 0,13 28 173 0 0,26 41 0 0 0,-33-62-180 0 0,0 0 0 0 0,0 0 0 0 0,0 0 0 0 0,1-1 0 0 0,0 0-1 0 0,1-1 1 0 0,-1 1 0 0 0,1-2 0 0 0,12 8 0 0 0,-16-11 8 0 0,1 0 0 0 0,0-1 0 0 0,0 1 0 0 0,-1-1-1 0 0,1 0 1 0 0,0-1 0 0 0,0 1 0 0 0,0-1 0 0 0,0 0 0 0 0,0 0 0 0 0,0 0-1 0 0,0-1 1 0 0,0 1 0 0 0,0-1 0 0 0,0-1 0 0 0,0 1 0 0 0,7-4-1 0 0,8-4 2 0 0,-1 0-1 0 0,32-21 0 0 0,-46 26 6 0 0,452-306 680 0 0,-242 160-8 0 0,298-202 1145 0 0,-450 309-1470 0 0,-64 44-330 0 0,0-1 0 0 0,0 1 0 0 0,0-1 0 0 0,-1 1 0 0 0,1-1 0 0 0,0 0 0 0 0,0 1 0 0 0,0-1 0 0 0,0 0 0 0 0,0 0-1 0 0,0 0 1 0 0,-1 0 0 0 0,1 0 0 0 0,0 0 0 0 0,0 0 0 0 0,-2-1 0 0 0,-15 0-1577 0 0,-1 2-1364 0 0,13-1 1712 0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18.9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506 9 1756 0 0,'-2'0'76'0'0,"-1"0"0"0"0,0 0 0 0 0,1 0 0 0 0,-1 0 0 0 0,0 0 0 0 0,1 0 0 0 0,-1-1 0 0 0,0 1 0 0 0,-3-2 0 0 0,-5-3 4308 0 0,9 15-3980 0 0,-15 49-56 0 0,-2-1 0 0 0,-3-1 0 0 0,-2-1 1 0 0,-57 96-1 0 0,-46 40-249 0 0,-37 60-4427 0 0,156-236 3464 0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19.3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 66 4276 0 0,'0'0'1594'0'0,"-11"-11"-1419"0"0,-44-43 1113 0 0,77 66-1038 0 0,139 73 88 0 0,-120-66-123 0 0,0-2-1 0 0,79 21 1 0 0,-66-27-12 0 0,1-2 1 0 0,61 1 0 0 0,-83-9-436 0 0,0-1 0 0 0,1-2 1 0 0,-1-1-1 0 0,58-14 0 0 0,-79 13-1383 0 0,-9 3 485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20.8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22 554 5352 0 0,'-22'-36'340'0'0,"22"35"-321"0"0,0 1 1 0 0,1 0-1 0 0,-1-1 1 0 0,0 1-1 0 0,1 0 1 0 0,-1-1-1 0 0,0 1 0 0 0,0 0 1 0 0,1 0-1 0 0,-1-1 1 0 0,1 1-1 0 0,-1 0 1 0 0,0 0-1 0 0,1 0 1 0 0,-1-1-1 0 0,0 1 0 0 0,1 0 1 0 0,-1 0-1 0 0,1 0 1 0 0,-1 0-1 0 0,0 0 1 0 0,1 0-1 0 0,-1 0 1 0 0,1 0-1 0 0,-1 0 0 0 0,1 0 1 0 0,-1 0-1 0 0,0 0 1 0 0,1 0-1 0 0,-1 0 1 0 0,1 0-1 0 0,-1 1 0 0 0,0-1 1 0 0,1 0-1 0 0,-1 0 1 0 0,0 0-1 0 0,1 1 1 0 0,-1-1-1 0 0,0 0 1 0 0,1 0-1 0 0,-1 1 0 0 0,1-1 1 0 0,12 18 157 0 0,-1 0 0 0 0,0 0 0 0 0,-2 1 0 0 0,13 29 0 0 0,7 13-61 0 0,-19-39-44 0 0,16 28 115 0 0,-25-48-146 0 0,-1 1 0 0 0,1-1 0 0 0,0 0 1 0 0,0 0-1 0 0,0 0 0 0 0,0 0 0 0 0,1 0 0 0 0,-1 0 0 0 0,0-1 0 0 0,1 1 1 0 0,-1-1-1 0 0,1 1 0 0 0,-1-1 0 0 0,1 0 0 0 0,0 0 0 0 0,3 0 0 0 0,-4-1 12 0 0,1 0-1 0 0,0 0 0 0 0,-1 0 0 0 0,1-1 0 0 0,-1 1 0 0 0,1-1 1 0 0,-1 0-1 0 0,1 0 0 0 0,-1 1 0 0 0,1-2 0 0 0,-1 1 0 0 0,0 0 0 0 0,1 0 1 0 0,3-4-1 0 0,32-28 317 0 0,-24 20-252 0 0,584-471 647 0 0,-401 318-654 0 0,-115 91-2846 0 0,-81 74 2678 0 0,7-6-999 0 0,-2 2-157 0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23.2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0 431 4976 0 0,'1'0'-2'0'0,"14"-10"-139"0"0,1 22 124 0 0,10 19 324 0 0,-1 2-1 0 0,-2 0 0 0 0,-1 2 0 0 0,-1 0 0 0 0,17 44 0 0 0,-35-73-262 0 0,-2-5-3 0 0,-1 0 0 0 0,1 0 0 0 0,0 0-1 0 0,-1 0 1 0 0,1 0 0 0 0,0-1 0 0 0,-1 1 0 0 0,1 0-1 0 0,0 0 1 0 0,0-1 0 0 0,0 1 0 0 0,0 0-1 0 0,0-1 1 0 0,0 1 0 0 0,0-1 0 0 0,0 1 0 0 0,0-1-1 0 0,0 0 1 0 0,0 1 0 0 0,0-1 0 0 0,0 0-1 0 0,0 0 1 0 0,0 1 0 0 0,0-1 0 0 0,1 0 0 0 0,-1 0-1 0 0,0-1 1 0 0,0 1 0 0 0,0 0 0 0 0,0 0-1 0 0,0 0 1 0 0,0-1 0 0 0,0 1 0 0 0,0 0 0 0 0,0-1-1 0 0,0 1 1 0 0,0-1 0 0 0,0 1 0 0 0,2-2-1 0 0,5-3 223 0 0,-1 0 0 0 0,1-1 0 0 0,11-11 0 0 0,-13 12-191 0 0,144-132 861 0 0,-63 56-620 0 0,159-117 0 0 0,-179 153-346 0 0,2 3 0 0 0,1 3 0 0 0,3 3 0 0 0,112-39 0 0 0,-176 72-503 0 0,-20 16-3116 0 0,-1-3 2366 0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31.6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20 225 864 0 0,'-1'0'11'0'0,"0"0"0"0"0,0 0 0 0 0,0 0 0 0 0,0 1 0 0 0,0-1 0 0 0,0 0 0 0 0,0 1 1 0 0,1-1-1 0 0,-1 1 0 0 0,0-1 0 0 0,0 1 0 0 0,0 0 0 0 0,1-1 0 0 0,-1 1 0 0 0,0 0 0 0 0,1-1 0 0 0,-1 1 0 0 0,0 0 0 0 0,1 0 0 0 0,-1 0 0 0 0,1-1 0 0 0,-1 1 0 0 0,1 0 0 0 0,0 0 0 0 0,-1 0 1 0 0,1 0-1 0 0,0 0 0 0 0,-1 0 0 0 0,1 0 0 0 0,0 0 0 0 0,0 0 0 0 0,0 0 0 0 0,0 0 0 0 0,0 0 0 0 0,0 0 0 0 0,0 0 0 0 0,1 0 0 0 0,-1 0 0 0 0,0 0 0 0 0,0-1 0 0 0,1 1 0 0 0,0 2 0 0 0,0 2 83 0 0,0 0 0 0 0,0 1 0 0 0,1-1 0 0 0,-1 0 0 0 0,1 0 0 0 0,1 0 0 0 0,-1 0 0 0 0,1 0 0 0 0,0-1 0 0 0,0 1 0 0 0,0-1 0 0 0,0 1 0 0 0,1-1 0 0 0,0 0 0 0 0,0-1 0 0 0,0 1 0 0 0,0-1 0 0 0,10 6 0 0 0,-8-6 2 0 0,1 0 1 0 0,1 0-1 0 0,-1-1 1 0 0,0 0-1 0 0,0 0 1 0 0,1-1-1 0 0,-1 0 1 0 0,1 0-1 0 0,0-1 1 0 0,-1 1-1 0 0,1-2 1 0 0,-1 1-1 0 0,11-3 1 0 0,21-5 239 0 0,0-2 0 0 0,-1-2 0 0 0,0-1 0 0 0,59-30 0 0 0,140-91-247 0 0,-164 90-129 0 0,52-31-1079 0 0,-85 50 433 0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32.2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25 130 3740 0 0,'-22'5'40'0'0,"19"-4"-4"0"0,10-1 105 0 0,3-1 27 0 0,18-2 167 0 0,1-1 0 0 0,-1-1 1 0 0,0-2-1 0 0,28-10 0 0 0,107-47-572 0 0,-147 57 144 0 0,47-20-454 0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36.5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0 259 5709 0 0,'1'0'-3'0'0,"-1"0"0"0"0,0 0 1 0 0,0 0-1 0 0,0 0 1 0 0,0 0-1 0 0,0 0 1 0 0,1 0-1 0 0,-1 0 1 0 0,0 0-1 0 0,0 0 1 0 0,0 0-1 0 0,0 0 1 0 0,1 0-1 0 0,-1 0 1 0 0,0 0-1 0 0,0 0 1 0 0,0 0-1 0 0,0 0 1 0 0,0 0-1 0 0,1 0 1 0 0,-1 0-1 0 0,0 0 1 0 0,0 0-1 0 0,0 0 1 0 0,0 0-1 0 0,1 0 1 0 0,-1 0-1 0 0,0 0 1 0 0,0-1-1 0 0,0 1 1 0 0,0 0-1 0 0,0 0 1 0 0,0 0-1 0 0,1 0 0 0 0,-1 0 1 0 0,0 0-1 0 0,0 0 1 0 0,0-1-1 0 0,0 1 1 0 0,0 0-1 0 0,0 0 1 0 0,0 0-1 0 0,0 0 1 0 0,0 0-1 0 0,0-1 1 0 0,0 1-1 0 0,0 0 1 0 0,0 0-1 0 0,0 0 1 0 0,0 0-1 0 0,0-1 1 0 0,0 1-1 0 0,0 0 1 0 0,0 0-1 0 0,0 0 1 0 0,0 0-1 0 0,0-1 1 0 0,0 1-1 0 0,0 0 1 0 0,0 0-1 0 0,0 0 1 0 0,0 0-1 0 0,0 0 1 0 0,0-1-1 0 0,12 21-43 0 0,15 39 94 0 0,-24-51-45 0 0,27 63 23 0 0,-14-29 155 0 0,2-2 0 0 0,35 58 0 0 0,-51-95-73 0 0,0-1 0 0 0,0 1 1 0 0,0-1-1 0 0,1 0 1 0 0,-1 1-1 0 0,1-1 1 0 0,-1 0-1 0 0,1-1 1 0 0,0 1-1 0 0,0 0 1 0 0,0-1-1 0 0,0 0 1 0 0,0 1-1 0 0,0-1 1 0 0,0 0-1 0 0,0-1 1 0 0,0 1-1 0 0,1 0 0 0 0,-1-1 1 0 0,0 0-1 0 0,1 0 1 0 0,-1 0-1 0 0,0 0 1 0 0,0 0-1 0 0,5-2 1 0 0,8-1 274 0 0,1-1 1 0 0,-1-1-1 0 0,28-12 1 0 0,-18 7-280 0 0,125-48 388 0 0,172-92 0 0 0,-230 98-692 0 0,-2-3-1 0 0,155-126 1 0 0,-224 162-1601 0 0,35-39-1 0 0,-50 50 482 0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37.0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0 333 5957 0 0,'2'21'-251'0'0,"5"12"113"0"0,0 0 75 0 0,-7-30 65 0 0,3 17-1 0 0,1 1 0 0 0,0 0 0 0 0,2-1 0 0 0,9 24 0 0 0,-14-40 17 0 0,1 0-1 0 0,0 0 0 0 0,0 0 0 0 0,0 0 0 0 0,0-1 0 0 0,1 1 0 0 0,-1-1 1 0 0,1 1-1 0 0,0-1 0 0 0,0 0 0 0 0,0 0 0 0 0,1 0 0 0 0,-1-1 1 0 0,1 1-1 0 0,-1-1 0 0 0,1 0 0 0 0,0 0 0 0 0,0 0 0 0 0,0 0 0 0 0,0-1 1 0 0,0 1-1 0 0,0-1 0 0 0,0 0 0 0 0,1 0 0 0 0,-1-1 0 0 0,0 1 0 0 0,6-1 1 0 0,19-4 300 0 0,-1-1 0 0 0,1-2 1 0 0,-1-1-1 0 0,0-1 0 0 0,38-18 1 0 0,-19 8-6 0 0,85-36 320 0 0,-3-6 0 0 0,-3-6 0 0 0,159-110 0 0 0,-266 164-592 0 0,57-39 183 0 0,102-53-1 0 0,-167 97 210 0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43.5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33 415 3960 0 0,'-7'-15'403'0'0,"2"-1"0"0"0,0 0-1 0 0,0 0 1 0 0,2 0 0 0 0,0-1 0 0 0,-1-26-1 0 0,6 52-399 0 0,1 1-1 0 0,0-1 1 0 0,0 0-1 0 0,1 0 0 0 0,9 14 1 0 0,-2 0 21 0 0,3 8 36 0 0,1-1 1 0 0,1 0-1 0 0,1-1 1 0 0,28 34-1 0 0,-39-56 54 0 0,0 0 1 0 0,0-1-1 0 0,0 0 1 0 0,1 0-1 0 0,0 0 1 0 0,0-1-1 0 0,1 0 0 0 0,-1 0 1 0 0,1-1-1 0 0,0 0 1 0 0,0 0-1 0 0,1-1 1 0 0,-1 0-1 0 0,1-1 0 0 0,0 0 1 0 0,-1 0-1 0 0,1 0 1 0 0,0-1-1 0 0,0-1 1 0 0,0 0-1 0 0,12-1 1 0 0,14-4 11 0 0,0-2 1 0 0,-1-1 0 0 0,0-2 0 0 0,0-2 0 0 0,38-18 0 0 0,-11 0-137 0 0,99-66 1 0 0,-111 62-325 0 0,-2-2 0 0 0,-2-2 1 0 0,-1-2-1 0 0,-2-2 1 0 0,-1-2-1 0 0,-3-2 0 0 0,39-60 1 0 0,-63 82-713 0 0,-5 3-191 0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43.9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0 339 5669 0 0,'12'-4'43'0'0,"-12"4"-43"0"0,0 0 0 0 0,1 0 0 0 0,-1-1 0 0 0,1 1 0 0 0,-1 0 0 0 0,0 0 0 0 0,1 0 0 0 0,-1 0 0 0 0,0 0 0 0 0,1 0 0 0 0,-1 0 0 0 0,1 0 0 0 0,-1 0 0 0 0,0 0 0 0 0,1 0 0 0 0,-1 0 0 0 0,1 0 0 0 0,-1 0 0 0 0,0 0 0 0 0,1 0 0 0 0,-1 0 0 0 0,1 0 0 0 0,-1 0 0 0 0,0 1 0 0 0,1-1 0 0 0,-1 0 0 0 0,0 0 0 0 0,1 0 0 0 0,-1 1 0 0 0,0-1-1 0 0,1 0 1 0 0,-1 0 0 0 0,0 1 0 0 0,0-1 0 0 0,1 0 0 0 0,-1 1 0 0 0,0-1 0 0 0,0 0 0 0 0,1 1 0 0 0,-1-1 0 0 0,0 1 0 0 0,0 0 0 0 0,147 181 91 0 0,-138-171-41 0 0,0 0 0 0 0,1-1 0 0 0,0 0 0 0 0,21 15 0 0 0,-26-22 81 0 0,1 1 1 0 0,0-1-1 0 0,0 0 1 0 0,1-1-1 0 0,-1 1 1 0 0,1-1-1 0 0,-1-1 0 0 0,1 1 1 0 0,0-1-1 0 0,-1 0 1 0 0,13 0-1 0 0,3-2-5 0 0,-1-1 0 0 0,1-1 0 0 0,-1-1 0 0 0,0 0 0 0 0,31-12 0 0 0,100-48-162 0 0,-134 56 50 0 0,86-45-127 0 0,-2-5-1 0 0,-3-4 1 0 0,158-130-1 0 0,-72 54-3081 0 0,-171 128 2413 0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46.5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23 737 3988 0 0,'-2'-1'89'0'0,"1"0"1"0"0,-1 0-1 0 0,1 0 0 0 0,-1-1 0 0 0,0 1 0 0 0,1 0 0 0 0,0 0 0 0 0,-1-1 0 0 0,1 1 0 0 0,0-1 0 0 0,0 0 0 0 0,0 1 1 0 0,0-1-1 0 0,0 0 0 0 0,-1-3 0 0 0,14 35 1123 0 0,-5-12-855 0 0,0 0 1 0 0,14 23-1 0 0,-19-37-279 0 0,1 0 1 0 0,-1-1-1 0 0,1 1 0 0 0,-1-1 1 0 0,1 0-1 0 0,0 1 0 0 0,1-1 1 0 0,-1 0-1 0 0,0-1 1 0 0,1 1-1 0 0,0-1 0 0 0,-1 1 1 0 0,1-1-1 0 0,0 0 0 0 0,0-1 1 0 0,6 3-1 0 0,-6-4 27 0 0,0 0 1 0 0,0 0-1 0 0,0 0 0 0 0,0 0 0 0 0,0 0 0 0 0,1-1 0 0 0,-1 0 1 0 0,0 0-1 0 0,0 0 0 0 0,0 0 0 0 0,0-1 0 0 0,-1 1 1 0 0,6-4-1 0 0,48-32 609 0 0,-48 30-617 0 0,295-229 1309 0 0,-5 4-949 0 0,-166 135-1143 0 0,243-132 1 0 0,-354 219-356 0 0,-4 3-251 0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47.1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5 524 4908 0 0,'-1'8'69'0'0,"-1"0"-1"0"0,1 0 0 0 0,1 0 0 0 0,-1 0 0 0 0,1 0 0 0 0,1 0 0 0 0,0 1 0 0 0,0-1 0 0 0,0 0 0 0 0,1-1 1 0 0,0 1-1 0 0,1 0 0 0 0,5 13 0 0 0,-6-20 0 0 0,-1 1 0 0 0,1-1-1 0 0,0 1 1 0 0,-1-1 0 0 0,1 0 0 0 0,0 0 0 0 0,0 0 0 0 0,0 1-1 0 0,0-2 1 0 0,0 1 0 0 0,0 0 0 0 0,0 0 0 0 0,0-1 0 0 0,0 1-1 0 0,0-1 1 0 0,0 1 0 0 0,0-1 0 0 0,1 0 0 0 0,-1 0 0 0 0,0 0-1 0 0,0 0 1 0 0,0-1 0 0 0,0 1 0 0 0,0 0 0 0 0,1-1 0 0 0,-1 0-1 0 0,0 1 1 0 0,2-2 0 0 0,9-3 153 0 0,-1 0 0 0 0,1-2-1 0 0,14-8 1 0 0,-15 8-130 0 0,611-381 312 0 0,-407 238-1544 0 0,-100 66 205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54.9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1 415 5741 0 0,'12'-29'69'0'0,"-10"23"-5"0"0,0 2-1 0 0,0-1 0 0 0,0 0 1 0 0,0 0-1 0 0,6-8 1 0 0,-7 13-53 0 0,0 0 1 0 0,-1-1 0 0 0,1 1 0 0 0,-1 0-1 0 0,1-1 1 0 0,0 1 0 0 0,-1 0-1 0 0,1 0 1 0 0,0 0 0 0 0,0 0 0 0 0,-1 0-1 0 0,1-1 1 0 0,0 1 0 0 0,-1 0 0 0 0,1 1-1 0 0,0-1 1 0 0,-1 0 0 0 0,1 0-1 0 0,0 0 1 0 0,-1 0 0 0 0,1 0 0 0 0,0 1-1 0 0,-1-1 1 0 0,1 0 0 0 0,0 1 0 0 0,-1-1-1 0 0,1 0 1 0 0,-1 1 0 0 0,1-1 0 0 0,-1 1-1 0 0,1-1 1 0 0,-1 1 0 0 0,1-1-1 0 0,-1 1 1 0 0,1-1 0 0 0,-1 1 0 0 0,0 0-1 0 0,1-1 1 0 0,-1 1 0 0 0,0-1 0 0 0,1 2-1 0 0,16 27-88 0 0,-7-7 136 0 0,-2 0 0 0 0,6 27 0 0 0,-10-32-47 0 0,1-1-1 0 0,0 0 0 0 0,1 0 1 0 0,1-1-1 0 0,0 0 1 0 0,10 15-1 0 0,-14-27 69 0 0,-1-1-1 0 0,1 1 1 0 0,0-1-1 0 0,-1 0 0 0 0,1 0 1 0 0,0 0-1 0 0,0-1 1 0 0,1 1-1 0 0,-1-1 1 0 0,0 1-1 0 0,0-1 0 0 0,1 0 1 0 0,-1 0-1 0 0,1 0 1 0 0,-1-1-1 0 0,0 1 0 0 0,1-1 1 0 0,-1 0-1 0 0,1 0 1 0 0,0 0-1 0 0,-1-1 1 0 0,0 1-1 0 0,1-1 0 0 0,-1 0 1 0 0,5-1-1 0 0,11-3 213 0 0,0-1 0 0 0,0-1 0 0 0,19-10 1 0 0,-34 15-278 0 0,405-216 1780 0 0,-17-28-1902 0 0,-390 245 89 0 0,34-22-1004 0 0,-2-1 0 0 0,34-31 1 0 0,-58 43-175 0 0,-6 2-156 0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55.3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1 452 5008 0 0,'0'8'-216'0'0,"11"0"223"0"0,-4-4 72 0 0,12 5 121 0 0,-1 0-1 0 0,2-2 0 0 0,-1 0 1 0 0,1-1-1 0 0,0-1 1 0 0,0-1-1 0 0,0-1 0 0 0,1-1 1 0 0,-1-1-1 0 0,1 0 0 0 0,0-2 1 0 0,25-3-1 0 0,13-4 163 0 0,-1-3 0 0 0,0-2 1 0 0,56-21-1 0 0,22-15 99 0 0,-1-6 0 0 0,180-104 0 0 0,-273 137-962 0 0,-1-2 0 0 0,-2-2 0 0 0,-1-1 0 0 0,45-42 0 0 0,-72 56-494 0 0,-2 2-170 0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58.8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4 517 4308 0 0,'-3'-25'1195'0'0,"3"14"206"0"0,14 30-732 0 0,24 53 395 0 0,-32-57-1024 0 0,1-1 0 0 0,0 1 0 0 0,1-1 0 0 0,1-1 0 0 0,0 0 0 0 0,16 17 0 0 0,-24-29-6 0 0,0 0-1 0 0,0-1 1 0 0,0 1 0 0 0,0 0 0 0 0,1-1 0 0 0,-1 0-1 0 0,0 1 1 0 0,0-1 0 0 0,1 1 0 0 0,-1-1 0 0 0,0 0-1 0 0,0 0 1 0 0,1 0 0 0 0,-1 0 0 0 0,0 0 0 0 0,0 0-1 0 0,1 0 1 0 0,-1 0 0 0 0,0-1 0 0 0,1 1 0 0 0,-1 0-1 0 0,0-1 1 0 0,0 1 0 0 0,0-1 0 0 0,0 1 0 0 0,3-2-1 0 0,33-24 474 0 0,-23 15-393 0 0,221-151-34 0 0,244-161-18 0 0,-301 224-769 0 0,-149 85 490 0 0,2 2 1 0 0,0 1 0 0 0,0 1 0 0 0,38-6-1 0 0,-68 16 212 0 0,17-2-849 0 0,-17 2 790 0 0,-1 0-1 0 0,1 0 1 0 0,-1 0-1 0 0,1 0 0 0 0,-1 0 1 0 0,1 0-1 0 0,0 0 1 0 0,-1 0-1 0 0,1 0 1 0 0,-1 0-1 0 0,1 1 0 0 0,-1-1 1 0 0,1 0-1 0 0,-1 0 1 0 0,1 0-1 0 0,-1 1 1 0 0,0-1-1 0 0,1 0 0 0 0,-1 1 1 0 0,1-1-1 0 0,-1 0 1 0 0,0 1-1 0 0,1-1 1 0 0,-1 1-1 0 0,0-1 0 0 0,1 0 1 0 0,-1 1-1 0 0,0-1 1 0 0,1 2-1 0 0,-2 6-1170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5:59.2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1 353 3960 0 0,'0'0'-5'0'0,"0"0"0"0"0,0 0 0 0 0,0 0 0 0 0,0 0 0 0 0,0 0 0 0 0,0 0 1 0 0,0 0-1 0 0,0 0 0 0 0,0 0 0 0 0,0 0 0 0 0,1 0 0 0 0,-1 0 0 0 0,0 0 0 0 0,0 0 0 0 0,0 0 0 0 0,0 0 0 0 0,0 0 0 0 0,0 0 0 0 0,0 0 0 0 0,0 0 0 0 0,0 0 0 0 0,0 0 0 0 0,0 0 0 0 0,0 0 0 0 0,0 0 0 0 0,0 0 0 0 0,1 0 0 0 0,-1 0 0 0 0,0 0 0 0 0,0 0 0 0 0,0 0 0 0 0,0 0 0 0 0,0 0 0 0 0,0 0 0 0 0,0 0 0 0 0,0 0 0 0 0,0 0 0 0 0,0 0 0 0 0,0 0 0 0 0,0 0 0 0 0,0-1 0 0 0,0 1 0 0 0,0 0 0 0 0,0 0 0 0 0,0 0 0 0 0,0 0 0 0 0,0 0 0 0 0,0 0 0 0 0,0 0 0 0 0,0 0 0 0 0,0 0 0 0 0,6 11-89 0 0,5 14 108 0 0,4 29 58 0 0,-12-38 0 0 0,2 0-1 0 0,0-1 1 0 0,11 25-1 0 0,-15-38-25 0 0,0-1 0 0 0,0 1 0 0 0,1 0 0 0 0,-1-1 0 0 0,0 1 0 0 0,1-1 0 0 0,-1 0 0 0 0,1 1 0 0 0,0-1 0 0 0,-1 0 0 0 0,1 0 0 0 0,0 0 0 0 0,0 0 0 0 0,0 0 0 0 0,0 0 0 0 0,0-1 0 0 0,0 1 0 0 0,0-1 0 0 0,0 1 0 0 0,0-1 0 0 0,0 0 0 0 0,0 0 0 0 0,0 0 0 0 0,0 0 0 0 0,0 0 0 0 0,0 0 0 0 0,0-1 0 0 0,0 1 0 0 0,0 0 0 0 0,0-1 0 0 0,0 0 0 0 0,3-1 0 0 0,7-3 201 0 0,1 0 0 0 0,-1-1 0 0 0,19-13 0 0 0,-25 16-207 0 0,219-141 730 0 0,348-202-2224 0 0,-539 327 485 0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06.9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1 372 3432 0 0,'1'-17'221'0'0,"2"13"224"0"0,-2 6 249 0 0,2 11-684 0 0,0-1 0 0 0,0 0 1 0 0,1 0-1 0 0,1 0 0 0 0,0 0 1 0 0,1-1-1 0 0,0 1 0 0 0,8 10 1 0 0,-3-3-14 0 0,-8-14 90 0 0,-1-1 0 0 0,1 1 0 0 0,0-1-1 0 0,0 0 1 0 0,1 0 0 0 0,-1 0 0 0 0,1 0 0 0 0,0-1 0 0 0,0 1 0 0 0,0-1 0 0 0,0 0 0 0 0,1 0 0 0 0,-1 0 0 0 0,1-1 0 0 0,6 3 0 0 0,-4-3 61 0 0,-1-1 1 0 0,1 0 0 0 0,0 0 0 0 0,0-1 0 0 0,-1 1-1 0 0,1-1 1 0 0,0-1 0 0 0,0 1 0 0 0,-1-1-1 0 0,1-1 1 0 0,9-2 0 0 0,42-15 143 0 0,-2-3-1 0 0,0-3 1 0 0,53-32 0 0 0,-44 23-132 0 0,272-148 257 0 0,-80 43-996 0 0,-151 78-2075 0 0,-94 52 1614 0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07.2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1 414 3740 0 0,'7'7'105'0'0,"1"0"-1"0"0,0-1 0 0 0,0 1 0 0 0,1-2 0 0 0,0 0 0 0 0,0 0 1 0 0,0 0-1 0 0,0-1 0 0 0,1 0 0 0 0,0-1 0 0 0,13 3 0 0 0,-14-5 4 0 0,1 0-1 0 0,-1 0 0 0 0,1-1 0 0 0,0 0 0 0 0,-1-1 0 0 0,1 0 0 0 0,-1 0 1 0 0,1-1-1 0 0,-1 0 0 0 0,0-1 0 0 0,11-5 0 0 0,14-6 109 0 0,49-30 1 0 0,-70 37-170 0 0,320-195 80 0 0,-170 101-897 0 0,-62 36-413 0 0,-56 36 357 0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10.7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1 665 6773 0 0,'1'-2'-5'0'0,"1"1"1"0"0,-1-1 0 0 0,0 0-1 0 0,1 0 1 0 0,-1 0 0 0 0,0 0 0 0 0,0 0-1 0 0,0 0 1 0 0,0 0 0 0 0,-1 0-1 0 0,1-1 1 0 0,-1 1 0 0 0,1 0-1 0 0,-1 0 1 0 0,0-1 0 0 0,0 1 0 0 0,0 0-1 0 0,0-1 1 0 0,1-4 1018 0 0,6 16-913 0 0,9 9-40 0 0,32 41 138 0 0,-33-40-155 0 0,0 0 1 0 0,1-2-1 0 0,29 25 0 0 0,-41-39 66 0 0,-1-1 0 0 0,1 1 0 0 0,1-1 0 0 0,-1-1 0 0 0,0 1 0 0 0,0-1 0 0 0,1 1 0 0 0,-1-1 0 0 0,1 0 0 0 0,-1-1-1 0 0,1 1 1 0 0,-1-1 0 0 0,1 0 0 0 0,0 0 0 0 0,-1 0 0 0 0,1-1 0 0 0,-1 0 0 0 0,1 0 0 0 0,7-2 0 0 0,9-4 318 0 0,-1-1-1 0 0,38-21 1 0 0,-35 17-369 0 0,179-109 526 0 0,-123 69-446 0 0,650-426-505 0 0,-576 375-1653 0 0,-148 99 1186 0 0,-17 10-2024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11.2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1 593 5741 0 0,'0'0'-8'0'0,"0"-1"0"0"0,0 1 0 0 0,0-1 0 0 0,0 1 0 0 0,0 0 0 0 0,0-1 0 0 0,1 1 0 0 0,-1-1 0 0 0,0 1 1 0 0,0-1-1 0 0,1 1 0 0 0,-1-1 0 0 0,0 1 0 0 0,1 0 0 0 0,-1-1 0 0 0,0 1 0 0 0,1 0 0 0 0,-1-1 1 0 0,0 1-1 0 0,1 0 0 0 0,-1-1 0 0 0,1 1 0 0 0,-1 0 0 0 0,1 0 0 0 0,-1 0 0 0 0,1-1 0 0 0,-1 1 1 0 0,1 0-1 0 0,-1 0 0 0 0,1 0 0 0 0,-1 0 0 0 0,1 0 0 0 0,-1 0 0 0 0,1 0 0 0 0,-1 0 0 0 0,1 0 1 0 0,-1 0-1 0 0,1 0 0 0 0,-1 0 0 0 0,1 0 0 0 0,-1 0 0 0 0,1 1 0 0 0,0-1 0 0 0,12 23-148 0 0,-6-9 159 0 0,4 6 69 0 0,0-1 0 0 0,2 0 0 0 0,0 0 0 0 0,29 31 0 0 0,-38-46 40 0 0,1 0-1 0 0,-1 0 0 0 0,1-1 1 0 0,-1 1-1 0 0,1-1 1 0 0,0 0-1 0 0,0-1 1 0 0,0 1-1 0 0,1-1 1 0 0,-1 0-1 0 0,1-1 0 0 0,-1 1 1 0 0,1-1-1 0 0,-1 0 1 0 0,1 0-1 0 0,0-1 1 0 0,0 1-1 0 0,-1-1 0 0 0,1-1 1 0 0,0 1-1 0 0,-1-1 1 0 0,1 0-1 0 0,0 0 1 0 0,10-4-1 0 0,15-9 236 0 0,-1-1 1 0 0,-1-2-1 0 0,0 0 0 0 0,33-28 0 0 0,-4 3-38 0 0,168-109 451 0 0,328-226-404 0 0,-512 346-389 0 0,-20 14-223 0 0,1 1 0 0 0,39-21 0 0 0,-96 66-2577 0 0,30-26 1701 0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19.2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1 544 5597 0 0,'-1'-1'365'0'0,"8"11"-22"0"0,132 255 861 0 0,-134-255-1187 0 0,1 3-12 0 0,1 0 0 0 0,0-1-1 0 0,1 1 1 0 0,12 13 809 0 0,10-62-713 0 0,94-112-66 0 0,-98 114-6 0 0,40-62 0 0 0,-35 46 17 0 0,168-225 224 0 0,-163 231-553 0 0,2 2 1 0 0,1 2-1 0 0,89-70 0 0 0,-87 85-1123 0 0,-32 20 474 0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19.5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1 401 5529 0 0,'0'0'68'0'0,"1"-5"-16"0"0,2-14-37 0 0,-2 14-64 0 0,7 52-42 0 0,-4-20 113 0 0,0 3-56 0 0,13 48 1 0 0,-15-71 57 0 0,0 0 0 0 0,0 0 0 0 0,1 0 0 0 0,0-1-1 0 0,1 1 1 0 0,-1-1 0 0 0,1 0 0 0 0,0 0 0 0 0,1 0 0 0 0,0 0 0 0 0,0-1-1 0 0,7 7 1 0 0,-9-11 30 0 0,-1 1-1 0 0,1-1 1 0 0,0 1 0 0 0,0-1-1 0 0,0 0 1 0 0,0 0-1 0 0,0 0 1 0 0,0-1-1 0 0,1 1 1 0 0,-1-1 0 0 0,0 1-1 0 0,0-1 1 0 0,0 0-1 0 0,0 0 1 0 0,1-1 0 0 0,-1 1-1 0 0,0-1 1 0 0,0 1-1 0 0,0-1 1 0 0,0 0 0 0 0,0 0-1 0 0,0-1 1 0 0,0 1-1 0 0,0 0 1 0 0,0-1-1 0 0,-1 0 1 0 0,1 0 0 0 0,-1 0-1 0 0,3-2 1 0 0,10-8 134 0 0,-2 0-1 0 0,1-1 1 0 0,18-25 0 0 0,-28 33-168 0 0,107-129 169 0 0,188-218-1034 0 0,-238 285 62 0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25.7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0 440 7437 0 0,'7'-14'-196'0'0,"-5"9"-23"0"0,-2 9 43 0 0,-2 17 121 0 0,0 3 72 0 0,1 0-1 0 0,1 0 1 0 0,1 0-1 0 0,1 0 1 0 0,7 29 716 0 0,-5-52-518 0 0,10-1-63 0 0,-1 0 0 0 0,0-1 0 0 0,0-1 0 0 0,16-3-1 0 0,-9-2-24 0 0,-1 0-1 0 0,-1-1 1 0 0,1-1-1 0 0,-1-1 0 0 0,22-16 1 0 0,0 1 86 0 0,146-83 516 0 0,-27 18-741 0 0,178-133 0 0 0,-320 210-226 0 0,-9 8-60 0 0,-1 1 1 0 0,0-2 0 0 0,0 1 0 0 0,-1-1 0 0 0,0 0-1 0 0,0 0 1 0 0,0-1 0 0 0,-1 0 0 0 0,0 0 0 0 0,6-10 0 0 0,-9 7-1018 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26.1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28 121 5320 0 0,'0'0'-62'0'0,"-1"10"-72"0"0,-7 31 133 0 0,1-9-2 0 0,2 0-1 0 0,-1 39 0 0 0,5-64 36 0 0,1 0 0 0 0,0 0 0 0 0,1-1 0 0 0,-1 1 0 0 0,2 0 0 0 0,-1-1 0 0 0,0 1-1 0 0,1-1 1 0 0,1 1 0 0 0,-1-1 0 0 0,4 6 0 0 0,-4-9 23 0 0,-1-1 0 0 0,1 1 0 0 0,0-1 0 0 0,1 0 0 0 0,-1 0 0 0 0,0 0 0 0 0,1 0 0 0 0,-1 0 0 0 0,1 0 0 0 0,-1-1 0 0 0,1 1 0 0 0,0-1 0 0 0,0 0-1 0 0,0 0 1 0 0,-1 0 0 0 0,1 0 0 0 0,0 0 0 0 0,0-1 0 0 0,0 1 0 0 0,1-1 0 0 0,-1 0 0 0 0,0 0 0 0 0,0 0 0 0 0,0 0 0 0 0,0-1 0 0 0,4 0 0 0 0,26-7 281 0 0,-1 0 0 0 0,0-2 0 0 0,-1-2 0 0 0,57-29 0 0 0,-37 17-126 0 0,71-34-290 0 0,-2-5 0 0 0,146-102 0 0 0,-238 141-1396 0 0,-21 15 452 0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31.6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80 860 2076 0 0,'-6'-5'312'0'0,"0"1"0"0"0,0-2 0 0 0,1 1 0 0 0,-1-1 0 0 0,1 1 0 0 0,1-1 0 0 0,-1-1 0 0 0,1 1 0 0 0,0-1 0 0 0,0 1 0 0 0,1-1 0 0 0,0 0 0 0 0,0-1-1 0 0,1 1 1 0 0,0 0 0 0 0,-3-15 0 0 0,-1 3 1068 0 0,5 17-963 0 0,3 4-144 0 0,8 7-327 0 0,-1 0 84 0 0,0-1 0 0 0,1 0 0 0 0,0-1 0 0 0,1-1 1 0 0,0 1-1 0 0,20 8 0 0 0,-26-13 21 0 0,0-1-1 0 0,0 1 1 0 0,0-1 0 0 0,0 0 0 0 0,0 0-1 0 0,0 0 1 0 0,1 0 0 0 0,-1-1 0 0 0,0 0-1 0 0,0 0 1 0 0,1-1 0 0 0,-1 0 0 0 0,0 0 0 0 0,0 0-1 0 0,0 0 1 0 0,0-1 0 0 0,0 1 0 0 0,7-5-1 0 0,16-13 75 0 0,-1-2-1 0 0,0 0 0 0 0,-2-2 1 0 0,-1-1-1 0 0,27-33 0 0 0,5-5-68 0 0,235-214 126 0 0,-225 222-278 0 0,2 3-1 0 0,126-72 1 0 0,-168 109-645 0 0,0 2 0 0 0,36-12-1 0 0,-49 21-40 0 0,-13 3 744 0 0,0 0 0 0 0,1 0 0 0 0,-1 0 1 0 0,0 0-1 0 0,0 0 0 0 0,1 0 0 0 0,-1 0 0 0 0,0 0 1 0 0,0 0-1 0 0,1 0 0 0 0,-1 0 0 0 0,0 0 1 0 0,0 0-1 0 0,0 0 0 0 0,1 0 0 0 0,-1 0 1 0 0,0 0-1 0 0,0 0 0 0 0,1 1 0 0 0,-1-1 1 0 0,0 0-1 0 0,0 0 0 0 0,0 0 0 0 0,1 0 1 0 0,-1 0-1 0 0,0 1 0 0 0,0-1 0 0 0,0 0 1 0 0,0 0-1 0 0,1 0 0 0 0,-1 0 0 0 0,0 1 0 0 0,0-1 1 0 0,0 0-1 0 0,0 0 0 0 0,0 1 0 0 0,0-1 1 0 0,0 0-1 0 0,0 0 0 0 0,0 0 0 0 0,1 1 1 0 0,-1-1-1 0 0,0 0 0 0 0,0 0 0 0 0,0 1 1 0 0,0-1-1 0 0,0 0 0 0 0,-1 0 0 0 0,1 1 1 0 0,-4 5-1130 0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32.0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11 474 5008 0 0,'-3'-3'42'0'0,"2"3"-32"0"0,1 0 0 0 0,-1-1 0 0 0,1 1 0 0 0,-1-1 0 0 0,1 1 0 0 0,-1 0 0 0 0,1-1 0 0 0,0 1 0 0 0,-1-1 0 0 0,1 0 0 0 0,0 1 0 0 0,-1-1 0 0 0,1 1 0 0 0,0-1 0 0 0,-1 1 0 0 0,1-1 0 0 0,0 0 0 0 0,0 1 0 0 0,0-1 0 0 0,0 0 0 0 0,0 1 0 0 0,0-1 0 0 0,0 1 0 0 0,0-1 0 0 0,0-1 0 0 0,25 28 275 0 0,-1 6-42 0 0,-7-8 243 0 0,0-2-1 0 0,2 0 1 0 0,34 31-1 0 0,-52-52-409 0 0,1 0 0 0 0,0 0 0 0 0,0 0 0 0 0,0-1 0 0 0,0 1 0 0 0,0-1 0 0 0,0 1 0 0 0,0-1 0 0 0,0 1 0 0 0,0-1 0 0 0,0 0 0 0 0,0 0 0 0 0,0 0 0 0 0,0 0 1 0 0,1-1-1 0 0,-1 1 0 0 0,0 0 0 0 0,0-1 0 0 0,2 0 0 0 0,39-17 619 0 0,-38 16-648 0 0,33-19 123 0 0,-1-2-1 0 0,-1-1 1 0 0,52-46 0 0 0,-16 11-32 0 0,81-56-49 0 0,161-126-1993 0 0,-233 175 616 0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36.7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366 110 3012 0 0,'-7'-15'-125'0'0,"5"11"276"0"0,1 0 1 0 0,-1 0 0 0 0,0 0 0 0 0,-1 0 0 0 0,1 1-1 0 0,-4-5 1 0 0,5 7-122 0 0,0 0-1 0 0,0 1 0 0 0,0-1 1 0 0,0 0-1 0 0,1 1 1 0 0,-1-1-1 0 0,0 1 0 0 0,0 0 1 0 0,0-1-1 0 0,0 1 1 0 0,-1-1-1 0 0,1 1 0 0 0,0 0 1 0 0,0 0-1 0 0,0 0 1 0 0,0 0-1 0 0,0 0 0 0 0,0 0 1 0 0,0 0-1 0 0,0 0 1 0 0,0 0-1 0 0,0 0 0 0 0,-1 1 1 0 0,1-1-1 0 0,0 0 1 0 0,0 1-1 0 0,0-1 0 0 0,0 1 1 0 0,-1 0-1 0 0,-42 26-28 0 0,2 2 0 0 0,1 2 0 0 0,-63 62 1 0 0,69-61-2 0 0,30-28 2 0 0,-20 20 33 0 0,24-23-30 0 0,0 0 0 0 0,0 0-1 0 0,0 0 1 0 0,0 0-1 0 0,0 0 1 0 0,0 0 0 0 0,0 1-1 0 0,1-1 1 0 0,-1 0-1 0 0,0 1 1 0 0,1-1 0 0 0,-1 0-1 0 0,1 1 1 0 0,-1-1 0 0 0,1 1-1 0 0,0 1 1 0 0,0-2 8 0 0,0 0 1 0 0,1-1-1 0 0,-1 1 0 0 0,1-1 1 0 0,-1 1-1 0 0,1-1 0 0 0,-1 1 1 0 0,1-1-1 0 0,0 1 0 0 0,-1-1 1 0 0,1 1-1 0 0,-1-1 0 0 0,1 0 1 0 0,0 1-1 0 0,0-1 1 0 0,-1 0-1 0 0,1 0 0 0 0,0 0 1 0 0,-1 1-1 0 0,1-1 0 0 0,0 0 1 0 0,1 0-1 0 0,21 1 116 0 0,-20-1-98 0 0,49-3 246 0 0,65-11-1 0 0,34-2-180 0 0,-131 15-79 0 0,-1 1 0 0 0,1 1 0 0 0,-1 1-1 0 0,0 1 1 0 0,31 8 0 0 0,-45-10-15 0 0,0 1 1 0 0,0-1-1 0 0,0 1 0 0 0,0 1 1 0 0,0-1-1 0 0,0 1 1 0 0,-1 0-1 0 0,1 0 1 0 0,-1 0-1 0 0,0 0 1 0 0,0 1-1 0 0,0 0 1 0 0,-1-1-1 0 0,1 2 1 0 0,4 6-1 0 0,-7-8-2 0 0,1 1 0 0 0,-1-1-1 0 0,0 1 1 0 0,0 0 0 0 0,0-1-1 0 0,0 1 1 0 0,-1 0 0 0 0,1 0-1 0 0,-1-1 1 0 0,0 1 0 0 0,0 0 0 0 0,0 0-1 0 0,-1 0 1 0 0,1 0 0 0 0,-1-1-1 0 0,0 1 1 0 0,0 0 0 0 0,-1-1-1 0 0,1 1 1 0 0,-1-1 0 0 0,1 1 0 0 0,-4 3-1 0 0,-1 3 2 0 0,-1-1 0 0 0,-1 0 0 0 0,0 0 0 0 0,0 0 0 0 0,0-1 0 0 0,-1-1 0 0 0,0 1 0 0 0,-1-1 0 0 0,0-1 0 0 0,0 0-1 0 0,0 0 1 0 0,-1-1 0 0 0,-11 4 0 0 0,-9 3 16 0 0,0-2-1 0 0,-1-2 0 0 0,-47 8 1 0 0,76-15 46 0 0,0-1 0 0 0,0 1 1 0 0,0-1-1 0 0,1 0 0 0 0,-1 0 0 0 0,0 0 1 0 0,0 0-1 0 0,0 0 0 0 0,0-1 0 0 0,0 1 0 0 0,0-1 1 0 0,0 0-1 0 0,1 0 0 0 0,-1 0 0 0 0,0 0 1 0 0,0 0-1 0 0,1 0 0 0 0,-3-3 0 0 0,3 2-18 0 0,1 0 0 0 0,0 1 0 0 0,-1-1-1 0 0,1 0 1 0 0,0 0 0 0 0,0 0 0 0 0,1-1-1 0 0,-1 1 1 0 0,0 0 0 0 0,1 0 0 0 0,-1 0-1 0 0,1-1 1 0 0,0 1 0 0 0,0 0 0 0 0,0 0-1 0 0,0-1 1 0 0,0 1 0 0 0,0 0 0 0 0,1 0-1 0 0,-1-1 1 0 0,1 1 0 0 0,-1 0 0 0 0,3-4-1 0 0,13-40 16 0 0,2 2 0 0 0,23-43 0 0 0,21-49-22 0 0,-58 125-11 0 0,0 1 0 0 0,-1-1 1 0 0,-1 1-1 0 0,0-1 0 0 0,0 0 0 0 0,-1 0 1 0 0,0 0-1 0 0,-1 0 0 0 0,-1-11 0 0 0,0 17-5 0 0,1 0-1 0 0,-1 1 1 0 0,-1-1-1 0 0,1 1 1 0 0,-1-1-1 0 0,0 1 1 0 0,0 0-1 0 0,0 0 1 0 0,0 0-1 0 0,-1 0 1 0 0,1 0-1 0 0,-1 0 1 0 0,0 1-1 0 0,-1-1 1 0 0,1 1-1 0 0,0 0 1 0 0,-1 0-1 0 0,0 0 1 0 0,0 0-1 0 0,0 1 1 0 0,0-1 0 0 0,0 1-1 0 0,-7-2 1 0 0,-68-20-2329 0 0,75 22 1193 0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36.9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 43 6069 0 0,'-5'-5'7'0'0,"4"2"56"0"0,-2 0 0 0 0,1 0 0 0 0,0 0 0 0 0,0 1 0 0 0,-1-1 0 0 0,0 1 0 0 0,1 0 0 0 0,-1 0 0 0 0,0 0 0 0 0,0 0 0 0 0,0 0-1 0 0,0 0 1 0 0,0 1 0 0 0,-1 0 0 0 0,1-1 0 0 0,0 1 0 0 0,-7-1 0 0 0,23 28 163 0 0,143 219-95 0 0,-46-78-337 0 0,-69-107-1247 0 0,-27-45 646 0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37.4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37 740 5424 0 0,'-3'-1'13'0'0,"0"-1"-1"0"0,0 0 0 0 0,1 1 0 0 0,-1-1 0 0 0,1-1 0 0 0,-1 1 0 0 0,1 0 0 0 0,0 0 0 0 0,0-1 0 0 0,0 0 0 0 0,0 1 0 0 0,0-1 1 0 0,1 0-1 0 0,-3-5 0 0 0,4 6-1 0 0,-1 0 0 0 0,1-1 1 0 0,0 1-1 0 0,0-1 0 0 0,0 1 1 0 0,1-1-1 0 0,-1 1 0 0 0,1-1 1 0 0,-1 1-1 0 0,1 0 0 0 0,0-1 0 0 0,-1 1 1 0 0,1 0-1 0 0,0 0 0 0 0,1-1 1 0 0,-1 1-1 0 0,0 0 0 0 0,1 0 1 0 0,-1 0-1 0 0,4-3 0 0 0,24-26-19 0 0,1 2 1 0 0,2 1-1 0 0,69-47 0 0 0,-67 52 11 0 0,-1-1-1 0 0,-1-2 1 0 0,-1-1 0 0 0,39-46 0 0 0,-60 62 122 0 0,-1-2 0 0 0,0 1 0 0 0,-1-1 1 0 0,-1 0-1 0 0,0-1 0 0 0,7-19 0 0 0,-12 27-26 0 0,-1-1-1 0 0,1 1 1 0 0,-1-1 0 0 0,0 0-1 0 0,-1 1 1 0 0,0-1-1 0 0,0 0 1 0 0,0 1 0 0 0,-1-1-1 0 0,1 0 1 0 0,-2 1 0 0 0,1-1-1 0 0,-1 1 1 0 0,0 0-1 0 0,0-1 1 0 0,-6-10 0 0 0,4 10-47 0 0,1 1 40 0 0,0-1 0 0 0,0 1 0 0 0,0 0 0 0 0,-1 0 0 0 0,0 0 0 0 0,-1 0 0 0 0,1 1 0 0 0,-1 0 0 0 0,0 0 0 0 0,0 0 0 0 0,-11-7 0 0 0,16 12-92 0 0,0 0-1 0 0,0 0 1 0 0,-1-1 0 0 0,1 1 0 0 0,0 0 0 0 0,0 0 0 0 0,0 0-1 0 0,0 0 1 0 0,0 0 0 0 0,-1 0 0 0 0,1 0 0 0 0,0 0-1 0 0,0 0 1 0 0,0 0 0 0 0,0 0 0 0 0,0 0 0 0 0,-1 0-1 0 0,1 1 1 0 0,0-1 0 0 0,0 0 0 0 0,0 0 0 0 0,0 0-1 0 0,0 0 1 0 0,0 0 0 0 0,-1 0 0 0 0,1 0 0 0 0,0 0-1 0 0,0 0 1 0 0,0 0 0 0 0,0 1 0 0 0,0-1 0 0 0,0 0-1 0 0,0 0 1 0 0,0 0 0 0 0,0 0 0 0 0,-1 0 0 0 0,1 0-1 0 0,0 1 1 0 0,0-1 0 0 0,0 0 0 0 0,0 0 0 0 0,0 0-1 0 0,0 0 1 0 0,0 0 0 0 0,0 0 0 0 0,0 1 0 0 0,0 11-43 0 0,4 12-5 0 0,-4-23 51 0 0,60 220 126 0 0,-46-180-231 0 0,2-1 1 0 0,2-1 0 0 0,28 48 0 0 0,-45-85 56 0 0,0-1 0 0 0,-1 1 0 0 0,1-1 1 0 0,0 1-1 0 0,0-1 0 0 0,0 1 0 0 0,0-1 1 0 0,0 0-1 0 0,0 0 0 0 0,0 1 0 0 0,0-1 1 0 0,1 0-1 0 0,-1 0 0 0 0,0 0 0 0 0,1 0 1 0 0,1 0-1 0 0,-2-2 26 0 0,-1 0 0 0 0,1 0 1 0 0,0 0-1 0 0,-1-1 0 0 0,1 1 1 0 0,-1 0-1 0 0,1-1 0 0 0,-1 1 1 0 0,0 0-1 0 0,1 0 0 0 0,-1-1 1 0 0,0 1-1 0 0,0-1 0 0 0,0 1 1 0 0,0 0-1 0 0,0-1 0 0 0,-1 1 1 0 0,1-2-1 0 0,-2-44-19 0 0,0 20-6 0 0,5-53 0 0 0,-3 74 45 0 0,1 0 0 0 0,0 0 0 0 0,0-1 0 0 0,1 1 0 0 0,0 0 0 0 0,0 0 0 0 0,0 1 0 0 0,1-1 0 0 0,0 0 0 0 0,0 1 0 0 0,0 0 0 0 0,1-1 0 0 0,7-7 0 0 0,-8 10 3 0 0,1 0-1 0 0,0 0 1 0 0,0 0 0 0 0,0 1-1 0 0,1-1 1 0 0,-1 1 0 0 0,0 0-1 0 0,1 0 1 0 0,-1 1 0 0 0,1-1-1 0 0,0 1 1 0 0,0 0 0 0 0,-1 1-1 0 0,1-1 1 0 0,0 1-1 0 0,0 0 1 0 0,0 0 0 0 0,0 0-1 0 0,-1 1 1 0 0,1-1 0 0 0,0 1-1 0 0,0 1 1 0 0,-1-1 0 0 0,1 1-1 0 0,-1-1 1 0 0,1 1 0 0 0,-1 0-1 0 0,5 3 1 0 0,4 3 34 0 0,-1-1 1 0 0,0 2-1 0 0,-1-1 1 0 0,1 2-1 0 0,-1-1 0 0 0,-1 1 1 0 0,0 1-1 0 0,10 14 0 0 0,-12-14-6 0 0,-1 1 0 0 0,0 1-1 0 0,0-1 1 0 0,-1 1-1 0 0,-1 0 1 0 0,7 26-1 0 0,-6-12-863 0 0,-1 1 0 0 0,1 41-1 0 0,-5-59-252 0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38.1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241 559 2952 0 0,'-30'5'26'0'0,"1"2"0"0"0,-35 12 0 0 0,53-15 45 0 0,1 1-1 0 0,-1 0 1 0 0,1 0-1 0 0,0 1 1 0 0,0 1-1 0 0,0 0 1 0 0,1 0-1 0 0,-14 15 1 0 0,22-21-63 0 0,-1 0 0 0 0,1 0 0 0 0,0 0 0 0 0,0 0 0 0 0,0 0 0 0 0,0 0 0 0 0,1 1 0 0 0,-1-1 0 0 0,0 1 0 0 0,1-1 0 0 0,-1 0 0 0 0,0 1-1 0 0,1-1 1 0 0,0 1 0 0 0,-1-1 0 0 0,1 1 0 0 0,0-1 0 0 0,0 1 0 0 0,0-1 0 0 0,0 1 0 0 0,0 0 0 0 0,0-1 0 0 0,0 1 0 0 0,0-1 0 0 0,1 1 0 0 0,-1-1 0 0 0,0 1 0 0 0,1-1 0 0 0,0 0 0 0 0,-1 1 0 0 0,1-1 0 0 0,0 1 0 0 0,0-1 0 0 0,-1 0 0 0 0,1 0 0 0 0,0 1 0 0 0,0-1 0 0 0,1 0-1 0 0,-1 0 1 0 0,0 0 0 0 0,0 0 0 0 0,0 0 0 0 0,1-1 0 0 0,-1 1 0 0 0,0 0 0 0 0,2 0 0 0 0,7 5 73 0 0,0-1-1 0 0,1-1 1 0 0,-1 0-1 0 0,21 6 1 0 0,24 1 249 0 0,61 6 1 0 0,-73-12-230 0 0,0 1 1 0 0,-1 2 0 0 0,54 18 0 0 0,-95-26-91 0 0,1 0 1 0 0,-1 1 0 0 0,1-1-1 0 0,-1 1 1 0 0,0-1 0 0 0,0 1-1 0 0,1-1 1 0 0,-1 1 0 0 0,0 0-1 0 0,0 0 1 0 0,1 0 0 0 0,-1 0-1 0 0,0-1 1 0 0,0 1 0 0 0,0 1-1 0 0,0-1 1 0 0,-1 0 0 0 0,1 0-1 0 0,0 0 1 0 0,0 0 0 0 0,0 3-1 0 0,-1-3-4 0 0,0 0-1 0 0,0 0 0 0 0,0 0 1 0 0,-1 0-1 0 0,1 0 1 0 0,0 0-1 0 0,-1 0 0 0 0,1 0 1 0 0,-1 0-1 0 0,1 0 1 0 0,-1 0-1 0 0,1-1 0 0 0,-1 1 1 0 0,0 0-1 0 0,1 0 1 0 0,-1 0-1 0 0,0-1 0 0 0,0 1 1 0 0,0 0-1 0 0,1-1 1 0 0,-3 2-1 0 0,-6 3-1 0 0,0 0 0 0 0,0 0 1 0 0,-1-1-1 0 0,-15 5 0 0 0,1-1 19 0 0,-1-2 0 0 0,-1-1 0 0 0,1-1 0 0 0,0-1 0 0 0,-1-1 0 0 0,0-1 0 0 0,0-1 0 0 0,1-2 0 0 0,-1 0 0 0 0,-37-9 0 0 0,61 10 6 0 0,0 1 0 0 0,-1-1 0 0 0,1 0 0 0 0,0 0 0 0 0,-1 0 0 0 0,1 0 0 0 0,0 0 0 0 0,0 0 0 0 0,0 0 0 0 0,0-1 0 0 0,0 1 0 0 0,0-1 0 0 0,0 0 0 0 0,0 1 0 0 0,0-1 0 0 0,1 0 0 0 0,-1 0 0 0 0,1 0 0 0 0,0 0-1 0 0,-1 0 1 0 0,1 0 0 0 0,-1-3 0 0 0,2 2-4 0 0,-1 0 0 0 0,1 0 0 0 0,0 0 0 0 0,0 0 0 0 0,1-1-1 0 0,-1 1 1 0 0,0 0 0 0 0,1 0 0 0 0,0 0 0 0 0,0 0 0 0 0,0 0-1 0 0,0 0 1 0 0,0 1 0 0 0,0-1 0 0 0,1 0 0 0 0,0 0 0 0 0,2-2-1 0 0,21-29 14 0 0,2 1 1 0 0,1 1-1 0 0,46-39 0 0 0,27-30 82 0 0,-67 62-84 0 0,35-53 1 0 0,-57 73 1 0 0,0-1 0 0 0,-1 0 0 0 0,-2 0 0 0 0,0-1 1 0 0,9-30-1 0 0,-17 44 1 0 0,1-1 0 0 0,-1 0 0 0 0,-1 0 0 0 0,1 0 0 0 0,-2 0 0 0 0,1 0 0 0 0,-1 0 0 0 0,0 0 0 0 0,0 0 0 0 0,-1 0 0 0 0,0 0 0 0 0,-1 1 1 0 0,1-1-1 0 0,-1 1 0 0 0,-1 0 0 0 0,0 0 0 0 0,0 0 0 0 0,-5-7 0 0 0,0 2 12 0 0,0 1 0 0 0,-1 0 0 0 0,0 0 0 0 0,-1 1 0 0 0,0 1 0 0 0,0 0 0 0 0,-1 0 0 0 0,0 1 0 0 0,-14-7 0 0 0,25 18-70 0 0,1-1 1 0 0,1 1-1 0 0,-1 0 1 0 0,0-1-1 0 0,1 1 1 0 0,-1-1-1 0 0,1 1 1 0 0,0-1-1 0 0,0 1 1 0 0,1 3-1 0 0,264 492-246 0 0,-190-362-1562 0 0,-63-112 926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38.3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0 382 4772 0 0,'6'-9'35'0'0,"1"1"-1"0"0,-1 0 0 0 0,2 0 0 0 0,-1 1 0 0 0,1 0 0 0 0,0 1 0 0 0,0-1 0 0 0,0 1 0 0 0,1 1 0 0 0,10-5 0 0 0,10-9 128 0 0,51-35-459 0 0,-2-5 0 0 0,91-87 0 0 0,-147 124-381 0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38.7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351 551 4472 0 0,'1'-1'21'0'0,"0"1"-1"0"0,0 0 0 0 0,-1-1 0 0 0,1 0 0 0 0,0 1 1 0 0,-1-1-1 0 0,1 1 0 0 0,0-1 0 0 0,-1 0 0 0 0,1 0 1 0 0,-1 1-1 0 0,1-1 0 0 0,-1 0 0 0 0,1 0 0 0 0,-1 0 1 0 0,0 1-1 0 0,1-1 0 0 0,-1 0 0 0 0,0 0 0 0 0,0 0 1 0 0,1 0-1 0 0,-1 0 0 0 0,0 0 0 0 0,0 0 0 0 0,0 1 1 0 0,0-1-1 0 0,0 0 0 0 0,0 0 0 0 0,-1 0 0 0 0,1 0 1 0 0,0 0-1 0 0,0 0 0 0 0,-1 0 0 0 0,1 1 0 0 0,0-1 1 0 0,-1 0-1 0 0,1 0 0 0 0,-1 0 0 0 0,1 1 0 0 0,-1-1 0 0 0,1 0 1 0 0,-1 1-1 0 0,0-1 0 0 0,1 0 0 0 0,-1 1 0 0 0,0-1 1 0 0,0 1-1 0 0,1-1 0 0 0,-1 1 0 0 0,0-1 0 0 0,0 1 1 0 0,0 0-1 0 0,0-1 0 0 0,1 1 0 0 0,-1 0 0 0 0,0 0 1 0 0,0-1-1 0 0,-1 1 0 0 0,-5-2 58 0 0,-1 0 0 0 0,1 1 0 0 0,0 0 0 0 0,-1 0 0 0 0,-13 0 1 0 0,8 2-72 0 0,0 1 1 0 0,-1 1 0 0 0,2 0 0 0 0,-1 1 0 0 0,0 0-1 0 0,1 1 1 0 0,-1 0 0 0 0,1 1 0 0 0,1 1 0 0 0,-1 0-1 0 0,1 0 1 0 0,0 1 0 0 0,-15 15 0 0 0,16-14-12 0 0,1 0 0 0 0,0 1 1 0 0,1 0-1 0 0,0 0 0 0 0,1 1 1 0 0,0 0-1 0 0,0 0 0 0 0,1 0 1 0 0,1 1-1 0 0,0 0 0 0 0,1 0 1 0 0,0 1-1 0 0,1-1 0 0 0,-3 14 1 0 0,6-21-1 0 0,-1 0 1 0 0,1-1-1 0 0,0 1 1 0 0,0-1 0 0 0,1 1-1 0 0,-1-1 1 0 0,1 1-1 0 0,0-1 1 0 0,0 1 0 0 0,0-1-1 0 0,1 1 1 0 0,0-1-1 0 0,0 0 1 0 0,0 0 0 0 0,0 0-1 0 0,0 0 1 0 0,6 6-1 0 0,-6-8 7 0 0,1 1 1 0 0,0-1-1 0 0,0 0 0 0 0,0 0 0 0 0,0 0 0 0 0,0 0 0 0 0,1-1 0 0 0,-1 1 0 0 0,0-1 0 0 0,1 0 0 0 0,-1 0 0 0 0,1 0 0 0 0,0 0 0 0 0,-1 0 0 0 0,1-1 0 0 0,-1 0 0 0 0,1 0 0 0 0,0 0 0 0 0,-1 0 0 0 0,1 0 0 0 0,0-1 0 0 0,4-1 0 0 0,8-2 2 0 0,-1-1-1 0 0,0 0 1 0 0,0-2 0 0 0,-1 1-1 0 0,1-2 1 0 0,-1 0-1 0 0,-1-1 1 0 0,0 0 0 0 0,0-1-1 0 0,0 0 1 0 0,-2-1-1 0 0,1 0 1 0 0,16-22 0 0 0,-14 15 102 0 0,-1 0 1 0 0,-1-2 0 0 0,0 1-1 0 0,-2-2 1 0 0,0 1 0 0 0,-1-2-1 0 0,-1 1 1 0 0,10-45 0 0 0,-15 47 19 0 0,-1 0-1 0 0,-1 0 1 0 0,-1-1 0 0 0,0 1 0 0 0,-2 0 0 0 0,0 0 0 0 0,-1 0 0 0 0,-1 0 0 0 0,-8-26 0 0 0,-2 9 131 0 0,-1-1 0 0 0,-1 2 0 0 0,-34-53 0 0 0,32 56-71 0 0,13 21-88 0 0,-1 1 0 0 0,-1-1 0 0 0,1 1 0 0 0,-15-15 0 0 0,44 79-263 0 0,155 300 288 0 0,-78-148-2159 0 0,-69-142 727 0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39.3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131 1 7081 0 0,'-1'5'-18'0'0,"0"1"1"0"0,0 0 0 0 0,-1-1 0 0 0,0 0 0 0 0,0 1 0 0 0,-1-1 0 0 0,1 0-1 0 0,-4 5 1 0 0,-7 16-3 0 0,-9 29 14 0 0,6-19 2 0 0,1 1-1 0 0,3 0 1 0 0,0 1 0 0 0,-7 53 0 0 0,18-86-3 0 0,0 0-1 0 0,1 0 1 0 0,0 0 0 0 0,0 0 0 0 0,0 0 0 0 0,1 0 0 0 0,0 0 0 0 0,0-1 0 0 0,0 1 0 0 0,0 0 0 0 0,1 0 0 0 0,0-1-1 0 0,0 1 1 0 0,0-1 0 0 0,0 1 0 0 0,6 6 0 0 0,-5-8 12 0 0,0 0 0 0 0,1 0 0 0 0,-1 0 0 0 0,1-1 1 0 0,0 1-1 0 0,0-1 0 0 0,0 0 0 0 0,0 0 0 0 0,0 0 0 0 0,0-1 0 0 0,1 0 0 0 0,-1 0 0 0 0,0 0 0 0 0,1 0 0 0 0,-1-1 0 0 0,1 1 0 0 0,-1-1 1 0 0,9-1-1 0 0,0 0-69 0 0,-1-1 1 0 0,0 0-1 0 0,1-1 1 0 0,-1-1-1 0 0,0 0 0 0 0,-1 0 1 0 0,1-1-1 0 0,-1-1 1 0 0,0 0-1 0 0,0 0 1 0 0,-1-1-1 0 0,15-12 1 0 0,-4 1-458 0 0,0-1 0 0 0,-2-1 1 0 0,0-1-1 0 0,24-35 0 0 0,-18 19-152 0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40.6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314 1004 5144 0 0,'-6'-49'191'0'0,"-1"1"-1"0"0,-27-86 0 0 0,27 113-45 0 0,-1 1 1 0 0,-1 0-1 0 0,-1 0 0 0 0,-1 1 1 0 0,0 0-1 0 0,-2 1 1 0 0,0 1-1 0 0,-26-28 0 0 0,26 32 28 0 0,0 0 1 0 0,-1 1-1 0 0,-1 0 0 0 0,0 1 0 0 0,-1 1 0 0 0,-32-16 0 0 0,47 26-172 0 0,1-1 0 0 0,0 1 0 0 0,0 0 0 0 0,-1 0 0 0 0,1 0 0 0 0,0 0 0 0 0,0 0 0 0 0,-1-1 0 0 0,1 1 0 0 0,0 0 0 0 0,-1 0 0 0 0,1 0 0 0 0,0 0 0 0 0,-1 0 0 0 0,1 0 0 0 0,0 0 0 0 0,0 0 0 0 0,-1 0 0 0 0,1 0 0 0 0,0 0 0 0 0,-1 1 0 0 0,1-1 0 0 0,0 0 0 0 0,0 0 0 0 0,-1 0 0 0 0,1 0 0 0 0,0 0 0 0 0,0 0 0 0 0,-1 1 0 0 0,1-1 0 0 0,0 0 0 0 0,0 0 0 0 0,-1 0 0 0 0,1 1 0 0 0,0-1 0 0 0,0 0 0 0 0,0 0 0 0 0,-1 1 0 0 0,1-1 0 0 0,0 0 0 0 0,0 0 0 0 0,0 1 0 0 0,0-1 0 0 0,0 0 0 0 0,0 0 0 0 0,0 1 0 0 0,0-1 0 0 0,0 0 0 0 0,0 1 0 0 0,0-1 0 0 0,0 0 0 0 0,0 1 0 0 0,0-1 0 0 0,0 0 0 0 0,0 0-1 0 0,0 1 1 0 0,0-1 0 0 0,0 0 0 0 0,0 1 0 0 0,0-1 0 0 0,0 0 0 0 0,1 1 0 0 0,6 21-28 0 0,-7-20 28 0 0,32 71-32 0 0,2-1 0 0 0,54 83 0 0 0,103 122 237 0 0,-86-140 24 0 0,197 198-1 0 0,-290-325-261 0 0,-9-10 73 0 0,-13-20 108 0 0,2 3-121 0 0,-57-138-22 0 0,57 134 55 0 0,2 0 0 0 0,0-1 0 0 0,2 1 0 0 0,0-1 0 0 0,0-34 0 0 0,7 35 66 0 0,-3 20-124 0 0,0 1 1 0 0,0 0 0 0 0,0-1 0 0 0,0 1-1 0 0,1 0 1 0 0,-1-1 0 0 0,0 1-1 0 0,0 0 1 0 0,0-1 0 0 0,1 1 0 0 0,-1 0-1 0 0,0 0 1 0 0,1-1 0 0 0,-1 1 0 0 0,0 0-1 0 0,1 0 1 0 0,-1 0 0 0 0,0-1-1 0 0,1 1 1 0 0,-1 0 0 0 0,0 0 0 0 0,1 0-1 0 0,-1 0 1 0 0,0 0 0 0 0,1 0 0 0 0,0 0-1 0 0,2 0 6 0 0,-1 1 0 0 0,1 0-1 0 0,-1 0 1 0 0,1 0 0 0 0,0 1-1 0 0,-1-1 1 0 0,0 1 0 0 0,1-1-1 0 0,2 3 1 0 0,5 3-21 0 0,5 3 20 0 0,0 0 0 0 0,0-1-1 0 0,1-1 1 0 0,0-1 0 0 0,1 0 0 0 0,18 4 0 0 0,-25-9-24 0 0,-1 0 1 0 0,0-1-1 0 0,0 0 1 0 0,0-1-1 0 0,0 0 1 0 0,1-1-1 0 0,-1 0 1 0 0,0 0-1 0 0,0 0 1 0 0,0-2-1 0 0,0 1 1 0 0,-1-1-1 0 0,15-6 1 0 0,-1-2-62 0 0,0 0 0 0 0,-1-1-1 0 0,0-2 1 0 0,-1 0 0 0 0,-1-1 0 0 0,0-1 0 0 0,17-18-1 0 0,-27 25 69 0 0,-1-1 0 0 0,-1 1 0 0 0,0-1 0 0 0,0 0 0 0 0,-1-1 0 0 0,0 1 0 0 0,0-1 0 0 0,-2 0 0 0 0,1-1 0 0 0,-1 1 0 0 0,-1-1 0 0 0,0 0 0 0 0,-1 0 0 0 0,0 0 0 0 0,-1 0 0 0 0,0-13-1 0 0,-1 23 17 0 0,0-1-1 0 0,0 1 0 0 0,0-1 1 0 0,0 1-1 0 0,-1-1 0 0 0,0 1 1 0 0,1 0-1 0 0,-1-1 0 0 0,0 1 0 0 0,0 0 1 0 0,0-1-1 0 0,0 1 0 0 0,-1 0 1 0 0,1 0-1 0 0,0 0 0 0 0,-1 0 0 0 0,-1-2 1 0 0,1 4-7 0 0,1-1-1 0 0,0 0 1 0 0,0 1 0 0 0,-1-1 0 0 0,1 1 0 0 0,0 0 0 0 0,0-1-1 0 0,-1 1 1 0 0,1 0 0 0 0,-1 0 0 0 0,1 0 0 0 0,0 0 0 0 0,-1 0-1 0 0,1 0 1 0 0,0 0 0 0 0,-1 0 0 0 0,1 0 0 0 0,0 1 0 0 0,-1-1-1 0 0,1 1 1 0 0,0-1 0 0 0,-1 1 0 0 0,1-1 0 0 0,0 1 0 0 0,0 0-1 0 0,0 0 1 0 0,0-1 0 0 0,0 1 0 0 0,0 0 0 0 0,0 0 0 0 0,-2 2-1 0 0,-7 7 8 0 0,0 1 0 0 0,0 0 0 0 0,1 0-1 0 0,1 1 1 0 0,0 0 0 0 0,0 0 0 0 0,2 1-1 0 0,-1 0 1 0 0,-6 22 0 0 0,9-23-8 0 0,0-1 0 0 0,1 1 0 0 0,0 0 0 0 0,1 0 0 0 0,1 0-1 0 0,-1 0 1 0 0,2 1 0 0 0,0-1 0 0 0,1 0 0 0 0,0 0 0 0 0,4 21 0 0 0,-4-30 3 0 0,0 0-1 0 0,0-1 1 0 0,-1 1-1 0 0,1-1 1 0 0,1 0 0 0 0,-1 1-1 0 0,0-1 1 0 0,1 0-1 0 0,-1 0 1 0 0,1 1-1 0 0,-1-1 1 0 0,1 0-1 0 0,0-1 1 0 0,0 1 0 0 0,0 0-1 0 0,0-1 1 0 0,0 1-1 0 0,1-1 1 0 0,-1 1-1 0 0,0-1 1 0 0,3 1-1 0 0,-1-1 0 0 0,-1 0 0 0 0,1-1 0 0 0,-1 0 0 0 0,1 0-1 0 0,0 0 1 0 0,-1 0 0 0 0,1 0 0 0 0,-1-1-1 0 0,1 1 1 0 0,-1-1 0 0 0,1 0 0 0 0,-1 0-1 0 0,0 0 1 0 0,1-1 0 0 0,4-2 0 0 0,4-3-15 0 0,0-1 0 0 0,0 0 0 0 0,0-1 0 0 0,-1 0 1 0 0,-1-1-1 0 0,1 0 0 0 0,-2-1 0 0 0,17-22 0 0 0,-14 16 21 0 0,0-2 1 0 0,-2 1-1 0 0,0-2 0 0 0,-1 1 0 0 0,9-28 0 0 0,-17 42-6 0 0,13-47 41 0 0,-13 48 18 0 0,-1 0 0 0 0,1 0 0 0 0,-1 0-1 0 0,0 0 1 0 0,0 0 0 0 0,0 0 0 0 0,0 0 0 0 0,-1-1 0 0 0,-1-7 0 0 0,2 12-53 0 0,0 1 0 0 0,0-1 1 0 0,0 0-1 0 0,0 0 0 0 0,-1 0 0 0 0,1 0 1 0 0,0 0-1 0 0,0 0 0 0 0,0 0 0 0 0,0 0 1 0 0,0 0-1 0 0,0 0 0 0 0,0 0 0 0 0,0 0 1 0 0,0 0-1 0 0,0 0 0 0 0,0 0 0 0 0,0 0 0 0 0,0 0 1 0 0,-1 0-1 0 0,1 0 0 0 0,0 0 0 0 0,0 0 1 0 0,0 0-1 0 0,0 0 0 0 0,0 0 0 0 0,0 0 1 0 0,0 0-1 0 0,0 0 0 0 0,0 0 0 0 0,0 0 1 0 0,0 0-1 0 0,0 0 0 0 0,-1 0 0 0 0,1 0 1 0 0,0 0-1 0 0,0 0 0 0 0,0 0 0 0 0,0 0 1 0 0,0 0-1 0 0,0 0 0 0 0,0-1 0 0 0,0 1 1 0 0,0 0-1 0 0,0 0 0 0 0,0 0 0 0 0,0 0 0 0 0,0 0 1 0 0,0 0-1 0 0,0 0 0 0 0,0 0 0 0 0,0 0 1 0 0,0 0-1 0 0,0 0 0 0 0,0 0 0 0 0,0 0 1 0 0,0-1-1 0 0,0 1 0 0 0,0 0 0 0 0,0 0 1 0 0,0 0-1 0 0,0 0 0 0 0,0 0 0 0 0,-2 10 37 0 0,2 12-124 0 0,1-15 87 0 0,0 1 0 0 0,0-1 1 0 0,1 0-1 0 0,0-1 0 0 0,0 1 0 0 0,1 0 1 0 0,-1 0-1 0 0,2-1 0 0 0,-1 0 1 0 0,6 9-1 0 0,-7-13-11 0 0,0 0 1 0 0,0 0-1 0 0,0 0 0 0 0,0 0 1 0 0,0-1-1 0 0,0 1 0 0 0,1-1 1 0 0,-1 1-1 0 0,0-1 0 0 0,1 0 1 0 0,0 0-1 0 0,-1 0 0 0 0,1 0 0 0 0,-1 0 1 0 0,1 0-1 0 0,0-1 0 0 0,0 1 1 0 0,-1-1-1 0 0,1 0 0 0 0,0 0 1 0 0,0 0-1 0 0,-1 0 0 0 0,1-1 1 0 0,0 1-1 0 0,0-1 0 0 0,-1 1 1 0 0,1-1-1 0 0,-1 0 0 0 0,6-2 1 0 0,-1 0-12 0 0,0-1 0 0 0,-1 1 0 0 0,1-1 0 0 0,-1-1 0 0 0,0 1 0 0 0,0-1 1 0 0,0 0-1 0 0,-1 0 0 0 0,1-1 0 0 0,-1 1 0 0 0,0-1 0 0 0,-1 0 0 0 0,0-1 1 0 0,0 1-1 0 0,0-1 0 0 0,4-10 0 0 0,1-8 32 0 0,-1 0 0 0 0,-1-1 1 0 0,5-36-1 0 0,2-11 125 0 0,-9 72-222 0 0,4 9 55 0 0,10 16 2 0 0,-16-19-7 0 0,29 40 53 0 0,-20-26-29 0 0,1-1-1 0 0,1-1 1 0 0,0 0 0 0 0,31 28 0 0 0,-43-44 8 0 0,-1 1 1 0 0,1-1 0 0 0,-1 0 0 0 0,1 0 0 0 0,0 0 0 0 0,-1 0-1 0 0,1 0 1 0 0,0 0 0 0 0,0-1 0 0 0,0 1 0 0 0,-1 0 0 0 0,1-1-1 0 0,0 1 1 0 0,0-1 0 0 0,0 0 0 0 0,0 0 0 0 0,0 0 0 0 0,0 0-1 0 0,0 0 1 0 0,0 0 0 0 0,0 0 0 0 0,0-1 0 0 0,2 0-1 0 0,-2 0-4 0 0,1-1-1 0 0,-1 1 0 0 0,0-1 1 0 0,1 0-1 0 0,-1 0 0 0 0,0 0 0 0 0,0 0 1 0 0,0 0-1 0 0,0 0 0 0 0,-1-1 0 0 0,1 1 1 0 0,-1 0-1 0 0,3-6 0 0 0,2-6-19 0 0,0-1 0 0 0,-2 0 0 0 0,0 0 0 0 0,4-22 0 0 0,-2-34 12 0 0,-5 53-13 0 0,0-1 0 0 0,2 1 0 0 0,7-31 0 0 0,-10 48 19 0 0,0 0 0 0 0,0 1 0 0 0,0-1 0 0 0,1 0-1 0 0,-1 1 1 0 0,0-1 0 0 0,0 1 0 0 0,1-1 0 0 0,-1 0 0 0 0,0 1 0 0 0,1-1 0 0 0,-1 1 0 0 0,1-1 0 0 0,-1 1 0 0 0,1-1 0 0 0,-1 1-1 0 0,1-1 1 0 0,-1 1 0 0 0,1 0 0 0 0,-1-1 0 0 0,1 1 0 0 0,-1 0 0 0 0,1-1 0 0 0,0 1 0 0 0,-1 0 0 0 0,1 0 0 0 0,-1 0 0 0 0,1 0-1 0 0,0-1 1 0 0,-1 1 0 0 0,1 0 0 0 0,1 0 0 0 0,0 1 0 0 0,0-1 1 0 0,0 1-1 0 0,0 0 0 0 0,0 0 0 0 0,-1-1 0 0 0,1 1 1 0 0,0 1-1 0 0,0-1 0 0 0,0 0 0 0 0,2 2 1 0 0,35 40 3 0 0,-38-42-2 0 0,7 10-6 0 0,-2-3 3 0 0,0 0 0 0 0,1 0 0 0 0,0 0 0 0 0,1-1 0 0 0,10 9 0 0 0,-16-15 0 0 0,0 0 0 0 0,0 0 0 0 0,0 0 0 0 0,0 0 0 0 0,0 0 0 0 0,0 0 0 0 0,0 0 0 0 0,0-1 0 0 0,0 1 0 0 0,1-1 0 0 0,-1 0 0 0 0,0 1 0 0 0,0-1 0 0 0,0 0 0 0 0,1 0 0 0 0,-1 0 0 0 0,0-1 0 0 0,0 1 0 0 0,0-1 0 0 0,1 1 0 0 0,-1-1 0 0 0,0 1 0 0 0,0-1 0 0 0,0 0 0 0 0,0 0 0 0 0,0 0 0 0 0,0 0 0 0 0,0-1 0 0 0,-1 1 0 0 0,4-3 0 0 0,6-7-4 0 0,0-1 0 0 0,-1 1 1 0 0,0-2-1 0 0,-1 1 0 0 0,-1-1 1 0 0,0-1-1 0 0,-1 0 0 0 0,0 0 1 0 0,-1 0-1 0 0,0 0 0 0 0,-1-1 1 0 0,3-20-1 0 0,3-22 43 0 0,6-111 0 0 0,-16 150-40 0 0,64 141-152 0 0,115 279 101 0 0,-177-396 69 0 0,-1-1 1 0 0,1 0-1 0 0,0 0 0 0 0,0 0 1 0 0,0 0-1 0 0,1-1 0 0 0,0 1 1 0 0,7 6-1 0 0,-27-49 203 0 0,-54-108-274 0 0,33 71 323 0 0,-47-128 0 0 0,77 179-188 0 0,0 1 0 0 0,2-1 0 0 0,0 0 0 0 0,2-1 0 0 0,0 1 0 0 0,2-1 0 0 0,1 0 0 0 0,1 1 0 0 0,1-1 0 0 0,5-24 0 0 0,9-6-105 0 0,-15 51 15 0 0,1 1 1 0 0,-1-1-1 0 0,1 1 0 0 0,0 0 0 0 0,-1 0 1 0 0,1 0-1 0 0,1 0 0 0 0,-1 0 0 0 0,0 0 1 0 0,1 1-1 0 0,0-1 0 0 0,-1 1 0 0 0,5-3 1 0 0,-7 5 12 0 0,1-1 0 0 0,0 1 1 0 0,-1 0-1 0 0,1 0 1 0 0,0 0-1 0 0,-1 0 1 0 0,1 0-1 0 0,0 0 0 0 0,-1 0 1 0 0,1 1-1 0 0,0-1 1 0 0,-1 0-1 0 0,1 0 1 0 0,0 0-1 0 0,-1 1 0 0 0,1-1 1 0 0,0 0-1 0 0,-1 1 1 0 0,1-1-1 0 0,-1 0 0 0 0,1 1 1 0 0,-1-1-1 0 0,1 1 1 0 0,-1-1-1 0 0,1 1 1 0 0,-1-1-1 0 0,1 1 0 0 0,-1-1 1 0 0,0 1-1 0 0,1-1 1 0 0,-1 1-1 0 0,0 0 1 0 0,1-1-1 0 0,-1 1 0 0 0,0 0 1 0 0,0-1-1 0 0,0 1 1 0 0,0 0-1 0 0,0-1 0 0 0,1 1 1 0 0,-1 1-1 0 0,6 34-13 0 0,-6-32 13 0 0,2 16-196 0 0,-1 0-1 0 0,-1 0 0 0 0,-1 0 0 0 0,0 0 1 0 0,-2 0-1 0 0,0 0 0 0 0,-2 0 1 0 0,0-1-1 0 0,-1 0 0 0 0,-1 0 0 0 0,0 0 1 0 0,-20 34-1 0 0,19-45-774 0 0,4-3-175 0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41.3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95 168 4376 0 0,'3'-5'170'0'0,"0"-1"0"0"0,0 1 0 0 0,-1-1 0 0 0,0 0 0 0 0,0 0 0 0 0,0 0 1 0 0,-1 0-1 0 0,0 0 0 0 0,0-1 0 0 0,0 1 0 0 0,-1 0 0 0 0,0-1 0 0 0,0 1 0 0 0,-1 0 0 0 0,0 0 0 0 0,0-1 0 0 0,0 1 0 0 0,-1 0 0 0 0,1 0 0 0 0,-2 0 0 0 0,1 0 0 0 0,-1 1 0 0 0,0-1 0 0 0,0 1 0 0 0,-7-11 0 0 0,10 16-161 0 0,-1 0 1 0 0,1 0 0 0 0,0 0-1 0 0,0 0 1 0 0,0-1 0 0 0,0 1-1 0 0,0 0 1 0 0,0 0-1 0 0,-1 0 1 0 0,1 0 0 0 0,0 0-1 0 0,0 0 1 0 0,0-1 0 0 0,0 1-1 0 0,-1 0 1 0 0,1 0 0 0 0,0 0-1 0 0,0 0 1 0 0,0 0-1 0 0,-1 0 1 0 0,1 0 0 0 0,0 0-1 0 0,0 0 1 0 0,0 0 0 0 0,-1 0-1 0 0,1 0 1 0 0,0 0 0 0 0,0 0-1 0 0,0 0 1 0 0,-1 0-1 0 0,1 0 1 0 0,0 0 0 0 0,0 0-1 0 0,0 0 1 0 0,-1 0 0 0 0,1 0-1 0 0,0 1 1 0 0,0-1-1 0 0,0 0 1 0 0,0 0 0 0 0,-1 0-1 0 0,1 0 1 0 0,0 0 0 0 0,0 0-1 0 0,0 1 1 0 0,0-1 0 0 0,0 0-1 0 0,-1 0 1 0 0,-6 17 92 0 0,-3 29-259 0 0,8-35 215 0 0,-43 284 139 0 0,39-248-205 0 0,1-119-1210 0 0,6 43 1297 0 0,2 1 1 0 0,1-1-1 0 0,2 1 1 0 0,1-1-1 0 0,1 2 1 0 0,1-1-1 0 0,1 1 1 0 0,21-39-1 0 0,-22 54 738 0 0,-3 12-386 0 0,1 25-272 0 0,-2-2-212 0 0,28 86 95 0 0,71 210 171 0 0,-80-259-195 0 0,2-2 0 0 0,2-1 0 0 0,45 67 0 0 0,-49-91-24 0 0,-12-17-3 0 0,0 1-1 0 0,-1 0 1 0 0,11 24 0 0 0,-22-41 8 0 0,0 1-1 0 0,0 0 0 0 0,0 0 0 0 0,0 0 1 0 0,1 0-1 0 0,-1 0 0 0 0,0 0 0 0 0,0-1 1 0 0,-1 1-1 0 0,1 0 0 0 0,0 0 0 0 0,0 0 1 0 0,0 0-1 0 0,0 0 0 0 0,-1 0 0 0 0,1-1 1 0 0,0 1-1 0 0,-1 0 0 0 0,1 0 0 0 0,-1-1 1 0 0,1 1-1 0 0,-1 0 0 0 0,1 0 0 0 0,-1-1 1 0 0,0 1-1 0 0,1-1 0 0 0,-1 1 0 0 0,0 0 1 0 0,1-1-1 0 0,-1 1 0 0 0,0-1 0 0 0,0 0 1 0 0,0 1-1 0 0,1-1 0 0 0,-1 0 0 0 0,0 1 1 0 0,0-1-1 0 0,0 0 0 0 0,0 0 0 0 0,1 0 1 0 0,-3 0-1 0 0,-47 7 31 0 0,36-6 9 0 0,-117 8-84 0 0,135-12 101 0 0,-1 1 0 0 0,1 0 0 0 0,0-1 0 0 0,-1 0 0 0 0,1 0 0 0 0,-1 0 0 0 0,0 0 0 0 0,3-4 0 0 0,4-2-47 0 0,231-222-5151 0 0,-203 193 3883 0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7-08T04:36:41.7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715 183 3960 0 0,'-45'-32'-37'0'0,"5"3"314"0"0,-1 1 0 0 0,-63-32 0 0 0,93 54-189 0 0,-1 1 0 0 0,1 1 0 0 0,-1-1-1 0 0,0 2 1 0 0,0 0 0 0 0,0 0 0 0 0,0 1 0 0 0,-1 1-1 0 0,1 0 1 0 0,0 0 0 0 0,-1 1 0 0 0,1 1-1 0 0,0 0 1 0 0,-1 1 0 0 0,-11 3 0 0 0,13-1-84 0 0,1 1 1 0 0,0 0 0 0 0,0 0 0 0 0,0 1 0 0 0,0 0 0 0 0,1 1 0 0 0,0 0-1 0 0,1 0 1 0 0,0 1 0 0 0,0 0 0 0 0,0 1 0 0 0,1 0 0 0 0,0 0-1 0 0,1 0 1 0 0,0 1 0 0 0,-6 12 0 0 0,-3 11-12 0 0,0 1-1 0 0,3 1 1 0 0,-15 60 0 0 0,6 7 3 0 0,4 0 0 0 0,5 1 0 0 0,4 0 0 0 0,5 1-1 0 0,4 0 1 0 0,17 120 0 0 0,-12-178-10 0 0,2 0 0 0 0,2-1 0 0 0,2 0-1 0 0,19 47 1 0 0,-25-77 10 0 0,1 0 0 0 0,0 0-1 0 0,1-1 1 0 0,0 0 0 0 0,1 0-1 0 0,1-1 1 0 0,0 0 0 0 0,1-1 0 0 0,0 0-1 0 0,1 0 1 0 0,0-2 0 0 0,1 1 0 0 0,0-2-1 0 0,1 1 1 0 0,15 6 0 0 0,-18-11 14 0 0,0-2-1 0 0,0 1 1 0 0,0-1 0 0 0,1-1 0 0 0,-1 0 0 0 0,1-1-1 0 0,0 0 1 0 0,0-1 0 0 0,-1 0 0 0 0,1-1 0 0 0,0 0-1 0 0,-1-1 1 0 0,1 0 0 0 0,-1-1 0 0 0,1 0 0 0 0,-1-1-1 0 0,14-7 1 0 0,17-9 137 0 0,-1-1 0 0 0,-1-3 0 0 0,37-29 0 0 0,-68 47-91 0 0,59-43 558 0 0,-2-4-1 0 0,92-93 1 0 0,-116 100-330 0 0,-1-1 1 0 0,-3-2-1 0 0,-2-2 0 0 0,34-63 1 0 0,-57 88-234 0 0,0 0 0 0 0,-2 0 0 0 0,-1-1 1 0 0,-1-1-1 0 0,-1 0 0 0 0,-2 0 0 0 0,6-56 0 0 0,-11 67-30 0 0,-1-1-1 0 0,-1 0 0 0 0,0 1 0 0 0,-1-1 1 0 0,-1 1-1 0 0,-1 0 0 0 0,-1 0 0 0 0,0 0 1 0 0,-1 0-1 0 0,0 1 0 0 0,-2 0 1 0 0,0 0-1 0 0,-1 1 0 0 0,-11-17 0 0 0,2 10-43 0 0,0 1 0 0 0,-1 1 0 0 0,-1 1 0 0 0,-1 1 0 0 0,-27-18 0 0 0,7 8-839 0 0,-89-44-1 0 0,68 44-289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F0A1A-34A5-4B5A-8990-B4EEB7DE38E8}" type="datetimeFigureOut">
              <a:rPr lang="en-IN" smtClean="0"/>
              <a:t>08-07-2025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5A3D7024-FF2D-4D80-B1FF-C64370D3F4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953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F0A1A-34A5-4B5A-8990-B4EEB7DE38E8}" type="datetimeFigureOut">
              <a:rPr lang="en-IN" smtClean="0"/>
              <a:t>08-07-2025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D7024-FF2D-4D80-B1FF-C64370D3F4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5781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F0A1A-34A5-4B5A-8990-B4EEB7DE38E8}" type="datetimeFigureOut">
              <a:rPr lang="en-IN" smtClean="0"/>
              <a:t>08-07-2025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D7024-FF2D-4D80-B1FF-C64370D3F4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5654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F0A1A-34A5-4B5A-8990-B4EEB7DE38E8}" type="datetimeFigureOut">
              <a:rPr lang="en-IN" smtClean="0"/>
              <a:t>08-07-2025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D7024-FF2D-4D80-B1FF-C64370D3F4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40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F0A1A-34A5-4B5A-8990-B4EEB7DE38E8}" type="datetimeFigureOut">
              <a:rPr lang="en-IN" smtClean="0"/>
              <a:t>08-07-2025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D7024-FF2D-4D80-B1FF-C64370D3F4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6086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F0A1A-34A5-4B5A-8990-B4EEB7DE38E8}" type="datetimeFigureOut">
              <a:rPr lang="en-IN" smtClean="0"/>
              <a:t>08-07-2025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D7024-FF2D-4D80-B1FF-C64370D3F4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8867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F0A1A-34A5-4B5A-8990-B4EEB7DE38E8}" type="datetimeFigureOut">
              <a:rPr lang="en-IN" smtClean="0"/>
              <a:t>08-07-2025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D7024-FF2D-4D80-B1FF-C64370D3F4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3453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F0A1A-34A5-4B5A-8990-B4EEB7DE38E8}" type="datetimeFigureOut">
              <a:rPr lang="en-IN" smtClean="0"/>
              <a:t>08-07-2025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D7024-FF2D-4D80-B1FF-C64370D3F4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3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02F0A1A-34A5-4B5A-8990-B4EEB7DE38E8}" type="datetimeFigureOut">
              <a:rPr lang="en-IN" smtClean="0"/>
              <a:t>08-07-2025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D7024-FF2D-4D80-B1FF-C64370D3F4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757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F0A1A-34A5-4B5A-8990-B4EEB7DE38E8}" type="datetimeFigureOut">
              <a:rPr lang="en-IN" smtClean="0"/>
              <a:t>08-07-2025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D7024-FF2D-4D80-B1FF-C64370D3F4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8666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F0A1A-34A5-4B5A-8990-B4EEB7DE38E8}" type="datetimeFigureOut">
              <a:rPr lang="en-IN" smtClean="0"/>
              <a:t>08-07-2025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D7024-FF2D-4D80-B1FF-C64370D3F4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3095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F0A1A-34A5-4B5A-8990-B4EEB7DE38E8}" type="datetimeFigureOut">
              <a:rPr lang="en-IN" smtClean="0"/>
              <a:t>08-07-2025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A3D7024-FF2D-4D80-B1FF-C64370D3F4A9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0488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image" Target="../media/image22.png"/><Relationship Id="rId21" Type="http://schemas.openxmlformats.org/officeDocument/2006/relationships/image" Target="../media/image13.png"/><Relationship Id="rId34" Type="http://schemas.openxmlformats.org/officeDocument/2006/relationships/customXml" Target="../ink/ink16.xml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17.png"/><Relationship Id="rId41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8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21.png"/><Relationship Id="rId40" Type="http://schemas.openxmlformats.org/officeDocument/2006/relationships/customXml" Target="../ink/ink19.xml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23" Type="http://schemas.openxmlformats.org/officeDocument/2006/relationships/image" Target="../media/image14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10" Type="http://schemas.openxmlformats.org/officeDocument/2006/relationships/customXml" Target="../ink/ink4.xml"/><Relationship Id="rId19" Type="http://schemas.openxmlformats.org/officeDocument/2006/relationships/image" Target="../media/image12.png"/><Relationship Id="rId31" Type="http://schemas.openxmlformats.org/officeDocument/2006/relationships/image" Target="../media/image18.png"/><Relationship Id="rId4" Type="http://schemas.openxmlformats.org/officeDocument/2006/relationships/customXml" Target="../ink/ink1.xml"/><Relationship Id="rId9" Type="http://schemas.openxmlformats.org/officeDocument/2006/relationships/image" Target="../media/image7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6.png"/><Relationship Id="rId30" Type="http://schemas.openxmlformats.org/officeDocument/2006/relationships/customXml" Target="../ink/ink14.xml"/><Relationship Id="rId35" Type="http://schemas.openxmlformats.org/officeDocument/2006/relationships/image" Target="../media/image20.png"/><Relationship Id="rId8" Type="http://schemas.openxmlformats.org/officeDocument/2006/relationships/customXml" Target="../ink/ink3.xml"/><Relationship Id="rId3" Type="http://schemas.openxmlformats.org/officeDocument/2006/relationships/image" Target="../media/image4.png"/><Relationship Id="rId12" Type="http://schemas.openxmlformats.org/officeDocument/2006/relationships/customXml" Target="../ink/ink5.xml"/><Relationship Id="rId17" Type="http://schemas.openxmlformats.org/officeDocument/2006/relationships/image" Target="../media/image11.png"/><Relationship Id="rId25" Type="http://schemas.openxmlformats.org/officeDocument/2006/relationships/image" Target="../media/image15.png"/><Relationship Id="rId33" Type="http://schemas.openxmlformats.org/officeDocument/2006/relationships/image" Target="../media/image19.png"/><Relationship Id="rId38" Type="http://schemas.openxmlformats.org/officeDocument/2006/relationships/customXml" Target="../ink/ink18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1.xml"/><Relationship Id="rId21" Type="http://schemas.openxmlformats.org/officeDocument/2006/relationships/image" Target="../media/image33.png"/><Relationship Id="rId42" Type="http://schemas.openxmlformats.org/officeDocument/2006/relationships/customXml" Target="../ink/ink39.xml"/><Relationship Id="rId47" Type="http://schemas.openxmlformats.org/officeDocument/2006/relationships/image" Target="../media/image46.png"/><Relationship Id="rId63" Type="http://schemas.openxmlformats.org/officeDocument/2006/relationships/image" Target="../media/image54.png"/><Relationship Id="rId68" Type="http://schemas.openxmlformats.org/officeDocument/2006/relationships/customXml" Target="../ink/ink52.xml"/><Relationship Id="rId16" Type="http://schemas.openxmlformats.org/officeDocument/2006/relationships/customXml" Target="../ink/ink26.xml"/><Relationship Id="rId11" Type="http://schemas.openxmlformats.org/officeDocument/2006/relationships/image" Target="../media/image28.png"/><Relationship Id="rId32" Type="http://schemas.openxmlformats.org/officeDocument/2006/relationships/customXml" Target="../ink/ink34.xml"/><Relationship Id="rId37" Type="http://schemas.openxmlformats.org/officeDocument/2006/relationships/image" Target="../media/image41.png"/><Relationship Id="rId53" Type="http://schemas.openxmlformats.org/officeDocument/2006/relationships/image" Target="../media/image49.png"/><Relationship Id="rId58" Type="http://schemas.openxmlformats.org/officeDocument/2006/relationships/customXml" Target="../ink/ink47.xml"/><Relationship Id="rId74" Type="http://schemas.openxmlformats.org/officeDocument/2006/relationships/customXml" Target="../ink/ink55.xml"/><Relationship Id="rId79" Type="http://schemas.openxmlformats.org/officeDocument/2006/relationships/image" Target="../media/image62.png"/><Relationship Id="rId5" Type="http://schemas.openxmlformats.org/officeDocument/2006/relationships/image" Target="../media/image25.png"/><Relationship Id="rId61" Type="http://schemas.openxmlformats.org/officeDocument/2006/relationships/image" Target="../media/image53.png"/><Relationship Id="rId82" Type="http://schemas.openxmlformats.org/officeDocument/2006/relationships/customXml" Target="../ink/ink59.xml"/><Relationship Id="rId19" Type="http://schemas.openxmlformats.org/officeDocument/2006/relationships/image" Target="../media/image32.png"/><Relationship Id="rId14" Type="http://schemas.openxmlformats.org/officeDocument/2006/relationships/customXml" Target="../ink/ink25.xml"/><Relationship Id="rId22" Type="http://schemas.openxmlformats.org/officeDocument/2006/relationships/customXml" Target="../ink/ink29.xml"/><Relationship Id="rId27" Type="http://schemas.openxmlformats.org/officeDocument/2006/relationships/image" Target="../media/image36.png"/><Relationship Id="rId30" Type="http://schemas.openxmlformats.org/officeDocument/2006/relationships/customXml" Target="../ink/ink33.xml"/><Relationship Id="rId35" Type="http://schemas.openxmlformats.org/officeDocument/2006/relationships/image" Target="../media/image40.png"/><Relationship Id="rId43" Type="http://schemas.openxmlformats.org/officeDocument/2006/relationships/image" Target="../media/image44.png"/><Relationship Id="rId48" Type="http://schemas.openxmlformats.org/officeDocument/2006/relationships/customXml" Target="../ink/ink42.xml"/><Relationship Id="rId56" Type="http://schemas.openxmlformats.org/officeDocument/2006/relationships/customXml" Target="../ink/ink46.xml"/><Relationship Id="rId64" Type="http://schemas.openxmlformats.org/officeDocument/2006/relationships/customXml" Target="../ink/ink50.xml"/><Relationship Id="rId69" Type="http://schemas.openxmlformats.org/officeDocument/2006/relationships/image" Target="../media/image57.png"/><Relationship Id="rId77" Type="http://schemas.openxmlformats.org/officeDocument/2006/relationships/image" Target="../media/image61.png"/><Relationship Id="rId8" Type="http://schemas.openxmlformats.org/officeDocument/2006/relationships/customXml" Target="../ink/ink22.xml"/><Relationship Id="rId51" Type="http://schemas.openxmlformats.org/officeDocument/2006/relationships/image" Target="../media/image48.png"/><Relationship Id="rId72" Type="http://schemas.openxmlformats.org/officeDocument/2006/relationships/customXml" Target="../ink/ink54.xml"/><Relationship Id="rId80" Type="http://schemas.openxmlformats.org/officeDocument/2006/relationships/customXml" Target="../ink/ink58.xml"/><Relationship Id="rId3" Type="http://schemas.openxmlformats.org/officeDocument/2006/relationships/image" Target="../media/image4.png"/><Relationship Id="rId12" Type="http://schemas.openxmlformats.org/officeDocument/2006/relationships/customXml" Target="../ink/ink24.xml"/><Relationship Id="rId17" Type="http://schemas.openxmlformats.org/officeDocument/2006/relationships/image" Target="../media/image31.png"/><Relationship Id="rId25" Type="http://schemas.openxmlformats.org/officeDocument/2006/relationships/image" Target="../media/image35.png"/><Relationship Id="rId33" Type="http://schemas.openxmlformats.org/officeDocument/2006/relationships/image" Target="../media/image39.png"/><Relationship Id="rId38" Type="http://schemas.openxmlformats.org/officeDocument/2006/relationships/customXml" Target="../ink/ink37.xml"/><Relationship Id="rId46" Type="http://schemas.openxmlformats.org/officeDocument/2006/relationships/customXml" Target="../ink/ink41.xml"/><Relationship Id="rId59" Type="http://schemas.openxmlformats.org/officeDocument/2006/relationships/image" Target="../media/image52.png"/><Relationship Id="rId67" Type="http://schemas.openxmlformats.org/officeDocument/2006/relationships/image" Target="../media/image56.png"/><Relationship Id="rId20" Type="http://schemas.openxmlformats.org/officeDocument/2006/relationships/customXml" Target="../ink/ink28.xml"/><Relationship Id="rId41" Type="http://schemas.openxmlformats.org/officeDocument/2006/relationships/image" Target="../media/image43.png"/><Relationship Id="rId54" Type="http://schemas.openxmlformats.org/officeDocument/2006/relationships/customXml" Target="../ink/ink45.xml"/><Relationship Id="rId62" Type="http://schemas.openxmlformats.org/officeDocument/2006/relationships/customXml" Target="../ink/ink49.xml"/><Relationship Id="rId70" Type="http://schemas.openxmlformats.org/officeDocument/2006/relationships/customXml" Target="../ink/ink53.xml"/><Relationship Id="rId75" Type="http://schemas.openxmlformats.org/officeDocument/2006/relationships/image" Target="../media/image60.png"/><Relationship Id="rId83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1.xml"/><Relationship Id="rId15" Type="http://schemas.openxmlformats.org/officeDocument/2006/relationships/image" Target="../media/image30.png"/><Relationship Id="rId23" Type="http://schemas.openxmlformats.org/officeDocument/2006/relationships/image" Target="../media/image34.png"/><Relationship Id="rId28" Type="http://schemas.openxmlformats.org/officeDocument/2006/relationships/customXml" Target="../ink/ink32.xml"/><Relationship Id="rId36" Type="http://schemas.openxmlformats.org/officeDocument/2006/relationships/customXml" Target="../ink/ink36.xml"/><Relationship Id="rId49" Type="http://schemas.openxmlformats.org/officeDocument/2006/relationships/image" Target="../media/image47.png"/><Relationship Id="rId57" Type="http://schemas.openxmlformats.org/officeDocument/2006/relationships/image" Target="../media/image51.png"/><Relationship Id="rId10" Type="http://schemas.openxmlformats.org/officeDocument/2006/relationships/customXml" Target="../ink/ink23.xml"/><Relationship Id="rId31" Type="http://schemas.openxmlformats.org/officeDocument/2006/relationships/image" Target="../media/image38.png"/><Relationship Id="rId44" Type="http://schemas.openxmlformats.org/officeDocument/2006/relationships/customXml" Target="../ink/ink40.xml"/><Relationship Id="rId52" Type="http://schemas.openxmlformats.org/officeDocument/2006/relationships/customXml" Target="../ink/ink44.xml"/><Relationship Id="rId60" Type="http://schemas.openxmlformats.org/officeDocument/2006/relationships/customXml" Target="../ink/ink48.xml"/><Relationship Id="rId65" Type="http://schemas.openxmlformats.org/officeDocument/2006/relationships/image" Target="../media/image55.png"/><Relationship Id="rId73" Type="http://schemas.openxmlformats.org/officeDocument/2006/relationships/image" Target="../media/image59.png"/><Relationship Id="rId78" Type="http://schemas.openxmlformats.org/officeDocument/2006/relationships/customXml" Target="../ink/ink57.xml"/><Relationship Id="rId81" Type="http://schemas.openxmlformats.org/officeDocument/2006/relationships/image" Target="../media/image63.png"/><Relationship Id="rId4" Type="http://schemas.openxmlformats.org/officeDocument/2006/relationships/customXml" Target="../ink/ink20.xml"/><Relationship Id="rId9" Type="http://schemas.openxmlformats.org/officeDocument/2006/relationships/image" Target="../media/image27.png"/><Relationship Id="rId13" Type="http://schemas.openxmlformats.org/officeDocument/2006/relationships/image" Target="../media/image29.png"/><Relationship Id="rId18" Type="http://schemas.openxmlformats.org/officeDocument/2006/relationships/customXml" Target="../ink/ink27.xml"/><Relationship Id="rId39" Type="http://schemas.openxmlformats.org/officeDocument/2006/relationships/image" Target="../media/image42.png"/><Relationship Id="rId34" Type="http://schemas.openxmlformats.org/officeDocument/2006/relationships/customXml" Target="../ink/ink35.xml"/><Relationship Id="rId50" Type="http://schemas.openxmlformats.org/officeDocument/2006/relationships/customXml" Target="../ink/ink43.xml"/><Relationship Id="rId55" Type="http://schemas.openxmlformats.org/officeDocument/2006/relationships/image" Target="../media/image50.png"/><Relationship Id="rId76" Type="http://schemas.openxmlformats.org/officeDocument/2006/relationships/customXml" Target="../ink/ink56.xml"/><Relationship Id="rId7" Type="http://schemas.openxmlformats.org/officeDocument/2006/relationships/image" Target="../media/image26.png"/><Relationship Id="rId71" Type="http://schemas.openxmlformats.org/officeDocument/2006/relationships/image" Target="../media/image58.png"/><Relationship Id="rId2" Type="http://schemas.openxmlformats.org/officeDocument/2006/relationships/image" Target="../media/image24.png"/><Relationship Id="rId29" Type="http://schemas.openxmlformats.org/officeDocument/2006/relationships/image" Target="../media/image37.png"/><Relationship Id="rId24" Type="http://schemas.openxmlformats.org/officeDocument/2006/relationships/customXml" Target="../ink/ink30.xml"/><Relationship Id="rId40" Type="http://schemas.openxmlformats.org/officeDocument/2006/relationships/customXml" Target="../ink/ink38.xml"/><Relationship Id="rId45" Type="http://schemas.openxmlformats.org/officeDocument/2006/relationships/image" Target="../media/image45.png"/><Relationship Id="rId66" Type="http://schemas.openxmlformats.org/officeDocument/2006/relationships/customXml" Target="../ink/ink51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1.xml"/><Relationship Id="rId21" Type="http://schemas.openxmlformats.org/officeDocument/2006/relationships/image" Target="../media/image74.png"/><Relationship Id="rId42" Type="http://schemas.openxmlformats.org/officeDocument/2006/relationships/customXml" Target="../ink/ink79.xml"/><Relationship Id="rId47" Type="http://schemas.openxmlformats.org/officeDocument/2006/relationships/image" Target="../media/image87.png"/><Relationship Id="rId63" Type="http://schemas.openxmlformats.org/officeDocument/2006/relationships/image" Target="../media/image95.png"/><Relationship Id="rId68" Type="http://schemas.openxmlformats.org/officeDocument/2006/relationships/customXml" Target="../ink/ink92.xml"/><Relationship Id="rId84" Type="http://schemas.openxmlformats.org/officeDocument/2006/relationships/customXml" Target="../ink/ink100.xml"/><Relationship Id="rId89" Type="http://schemas.openxmlformats.org/officeDocument/2006/relationships/image" Target="../media/image108.png"/><Relationship Id="rId16" Type="http://schemas.openxmlformats.org/officeDocument/2006/relationships/customXml" Target="../ink/ink66.xml"/><Relationship Id="rId11" Type="http://schemas.openxmlformats.org/officeDocument/2006/relationships/image" Target="../media/image69.png"/><Relationship Id="rId32" Type="http://schemas.openxmlformats.org/officeDocument/2006/relationships/customXml" Target="../ink/ink74.xml"/><Relationship Id="rId37" Type="http://schemas.openxmlformats.org/officeDocument/2006/relationships/image" Target="../media/image82.png"/><Relationship Id="rId53" Type="http://schemas.openxmlformats.org/officeDocument/2006/relationships/image" Target="../media/image90.png"/><Relationship Id="rId58" Type="http://schemas.openxmlformats.org/officeDocument/2006/relationships/customXml" Target="../ink/ink87.xml"/><Relationship Id="rId74" Type="http://schemas.openxmlformats.org/officeDocument/2006/relationships/customXml" Target="../ink/ink95.xml"/><Relationship Id="rId79" Type="http://schemas.openxmlformats.org/officeDocument/2006/relationships/image" Target="../media/image103.png"/><Relationship Id="rId5" Type="http://schemas.openxmlformats.org/officeDocument/2006/relationships/image" Target="../media/image66.png"/><Relationship Id="rId90" Type="http://schemas.openxmlformats.org/officeDocument/2006/relationships/customXml" Target="../ink/ink103.xml"/><Relationship Id="rId14" Type="http://schemas.openxmlformats.org/officeDocument/2006/relationships/customXml" Target="../ink/ink65.xml"/><Relationship Id="rId22" Type="http://schemas.openxmlformats.org/officeDocument/2006/relationships/customXml" Target="../ink/ink69.xml"/><Relationship Id="rId27" Type="http://schemas.openxmlformats.org/officeDocument/2006/relationships/image" Target="../media/image77.png"/><Relationship Id="rId30" Type="http://schemas.openxmlformats.org/officeDocument/2006/relationships/customXml" Target="../ink/ink73.xml"/><Relationship Id="rId35" Type="http://schemas.openxmlformats.org/officeDocument/2006/relationships/image" Target="../media/image81.png"/><Relationship Id="rId43" Type="http://schemas.openxmlformats.org/officeDocument/2006/relationships/image" Target="../media/image85.png"/><Relationship Id="rId48" Type="http://schemas.openxmlformats.org/officeDocument/2006/relationships/customXml" Target="../ink/ink82.xml"/><Relationship Id="rId56" Type="http://schemas.openxmlformats.org/officeDocument/2006/relationships/customXml" Target="../ink/ink86.xml"/><Relationship Id="rId64" Type="http://schemas.openxmlformats.org/officeDocument/2006/relationships/customXml" Target="../ink/ink90.xml"/><Relationship Id="rId69" Type="http://schemas.openxmlformats.org/officeDocument/2006/relationships/image" Target="../media/image98.png"/><Relationship Id="rId77" Type="http://schemas.openxmlformats.org/officeDocument/2006/relationships/image" Target="../media/image102.png"/><Relationship Id="rId8" Type="http://schemas.openxmlformats.org/officeDocument/2006/relationships/customXml" Target="../ink/ink62.xml"/><Relationship Id="rId51" Type="http://schemas.openxmlformats.org/officeDocument/2006/relationships/image" Target="../media/image89.png"/><Relationship Id="rId72" Type="http://schemas.openxmlformats.org/officeDocument/2006/relationships/customXml" Target="../ink/ink94.xml"/><Relationship Id="rId80" Type="http://schemas.openxmlformats.org/officeDocument/2006/relationships/customXml" Target="../ink/ink98.xml"/><Relationship Id="rId85" Type="http://schemas.openxmlformats.org/officeDocument/2006/relationships/image" Target="../media/image106.png"/><Relationship Id="rId3" Type="http://schemas.openxmlformats.org/officeDocument/2006/relationships/image" Target="../media/image4.png"/><Relationship Id="rId12" Type="http://schemas.openxmlformats.org/officeDocument/2006/relationships/customXml" Target="../ink/ink64.xml"/><Relationship Id="rId17" Type="http://schemas.openxmlformats.org/officeDocument/2006/relationships/image" Target="../media/image72.png"/><Relationship Id="rId25" Type="http://schemas.openxmlformats.org/officeDocument/2006/relationships/image" Target="../media/image76.png"/><Relationship Id="rId33" Type="http://schemas.openxmlformats.org/officeDocument/2006/relationships/image" Target="../media/image80.png"/><Relationship Id="rId38" Type="http://schemas.openxmlformats.org/officeDocument/2006/relationships/customXml" Target="../ink/ink77.xml"/><Relationship Id="rId46" Type="http://schemas.openxmlformats.org/officeDocument/2006/relationships/customXml" Target="../ink/ink81.xml"/><Relationship Id="rId59" Type="http://schemas.openxmlformats.org/officeDocument/2006/relationships/image" Target="../media/image93.png"/><Relationship Id="rId67" Type="http://schemas.openxmlformats.org/officeDocument/2006/relationships/image" Target="../media/image97.png"/><Relationship Id="rId20" Type="http://schemas.openxmlformats.org/officeDocument/2006/relationships/customXml" Target="../ink/ink68.xml"/><Relationship Id="rId41" Type="http://schemas.openxmlformats.org/officeDocument/2006/relationships/image" Target="../media/image84.png"/><Relationship Id="rId54" Type="http://schemas.openxmlformats.org/officeDocument/2006/relationships/customXml" Target="../ink/ink85.xml"/><Relationship Id="rId62" Type="http://schemas.openxmlformats.org/officeDocument/2006/relationships/customXml" Target="../ink/ink89.xml"/><Relationship Id="rId70" Type="http://schemas.openxmlformats.org/officeDocument/2006/relationships/customXml" Target="../ink/ink93.xml"/><Relationship Id="rId75" Type="http://schemas.openxmlformats.org/officeDocument/2006/relationships/image" Target="../media/image101.png"/><Relationship Id="rId83" Type="http://schemas.openxmlformats.org/officeDocument/2006/relationships/image" Target="../media/image105.png"/><Relationship Id="rId88" Type="http://schemas.openxmlformats.org/officeDocument/2006/relationships/customXml" Target="../ink/ink102.xml"/><Relationship Id="rId91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1.xml"/><Relationship Id="rId15" Type="http://schemas.openxmlformats.org/officeDocument/2006/relationships/image" Target="../media/image71.png"/><Relationship Id="rId23" Type="http://schemas.openxmlformats.org/officeDocument/2006/relationships/image" Target="../media/image75.png"/><Relationship Id="rId28" Type="http://schemas.openxmlformats.org/officeDocument/2006/relationships/customXml" Target="../ink/ink72.xml"/><Relationship Id="rId36" Type="http://schemas.openxmlformats.org/officeDocument/2006/relationships/customXml" Target="../ink/ink76.xml"/><Relationship Id="rId49" Type="http://schemas.openxmlformats.org/officeDocument/2006/relationships/image" Target="../media/image88.png"/><Relationship Id="rId57" Type="http://schemas.openxmlformats.org/officeDocument/2006/relationships/image" Target="../media/image92.png"/><Relationship Id="rId10" Type="http://schemas.openxmlformats.org/officeDocument/2006/relationships/customXml" Target="../ink/ink63.xml"/><Relationship Id="rId31" Type="http://schemas.openxmlformats.org/officeDocument/2006/relationships/image" Target="../media/image79.png"/><Relationship Id="rId44" Type="http://schemas.openxmlformats.org/officeDocument/2006/relationships/customXml" Target="../ink/ink80.xml"/><Relationship Id="rId52" Type="http://schemas.openxmlformats.org/officeDocument/2006/relationships/customXml" Target="../ink/ink84.xml"/><Relationship Id="rId60" Type="http://schemas.openxmlformats.org/officeDocument/2006/relationships/customXml" Target="../ink/ink88.xml"/><Relationship Id="rId65" Type="http://schemas.openxmlformats.org/officeDocument/2006/relationships/image" Target="../media/image96.png"/><Relationship Id="rId73" Type="http://schemas.openxmlformats.org/officeDocument/2006/relationships/image" Target="../media/image100.png"/><Relationship Id="rId78" Type="http://schemas.openxmlformats.org/officeDocument/2006/relationships/customXml" Target="../ink/ink97.xml"/><Relationship Id="rId81" Type="http://schemas.openxmlformats.org/officeDocument/2006/relationships/image" Target="../media/image104.png"/><Relationship Id="rId86" Type="http://schemas.openxmlformats.org/officeDocument/2006/relationships/customXml" Target="../ink/ink101.xml"/><Relationship Id="rId4" Type="http://schemas.openxmlformats.org/officeDocument/2006/relationships/customXml" Target="../ink/ink60.xml"/><Relationship Id="rId9" Type="http://schemas.openxmlformats.org/officeDocument/2006/relationships/image" Target="../media/image68.png"/><Relationship Id="rId13" Type="http://schemas.openxmlformats.org/officeDocument/2006/relationships/image" Target="../media/image70.png"/><Relationship Id="rId18" Type="http://schemas.openxmlformats.org/officeDocument/2006/relationships/customXml" Target="../ink/ink67.xml"/><Relationship Id="rId39" Type="http://schemas.openxmlformats.org/officeDocument/2006/relationships/image" Target="../media/image83.png"/><Relationship Id="rId34" Type="http://schemas.openxmlformats.org/officeDocument/2006/relationships/customXml" Target="../ink/ink75.xml"/><Relationship Id="rId50" Type="http://schemas.openxmlformats.org/officeDocument/2006/relationships/customXml" Target="../ink/ink83.xml"/><Relationship Id="rId55" Type="http://schemas.openxmlformats.org/officeDocument/2006/relationships/image" Target="../media/image91.png"/><Relationship Id="rId76" Type="http://schemas.openxmlformats.org/officeDocument/2006/relationships/customXml" Target="../ink/ink96.xml"/><Relationship Id="rId7" Type="http://schemas.openxmlformats.org/officeDocument/2006/relationships/image" Target="../media/image67.png"/><Relationship Id="rId71" Type="http://schemas.openxmlformats.org/officeDocument/2006/relationships/image" Target="../media/image99.png"/><Relationship Id="rId2" Type="http://schemas.openxmlformats.org/officeDocument/2006/relationships/image" Target="../media/image65.png"/><Relationship Id="rId29" Type="http://schemas.openxmlformats.org/officeDocument/2006/relationships/image" Target="../media/image78.png"/><Relationship Id="rId24" Type="http://schemas.openxmlformats.org/officeDocument/2006/relationships/customXml" Target="../ink/ink70.xml"/><Relationship Id="rId40" Type="http://schemas.openxmlformats.org/officeDocument/2006/relationships/customXml" Target="../ink/ink78.xml"/><Relationship Id="rId45" Type="http://schemas.openxmlformats.org/officeDocument/2006/relationships/image" Target="../media/image86.png"/><Relationship Id="rId66" Type="http://schemas.openxmlformats.org/officeDocument/2006/relationships/customXml" Target="../ink/ink91.xml"/><Relationship Id="rId87" Type="http://schemas.openxmlformats.org/officeDocument/2006/relationships/image" Target="../media/image107.png"/><Relationship Id="rId61" Type="http://schemas.openxmlformats.org/officeDocument/2006/relationships/image" Target="../media/image94.png"/><Relationship Id="rId82" Type="http://schemas.openxmlformats.org/officeDocument/2006/relationships/customXml" Target="../ink/ink99.xml"/><Relationship Id="rId19" Type="http://schemas.openxmlformats.org/officeDocument/2006/relationships/image" Target="../media/image73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7.png"/><Relationship Id="rId21" Type="http://schemas.openxmlformats.org/officeDocument/2006/relationships/image" Target="../media/image119.png"/><Relationship Id="rId42" Type="http://schemas.openxmlformats.org/officeDocument/2006/relationships/customXml" Target="../ink/ink123.xml"/><Relationship Id="rId63" Type="http://schemas.openxmlformats.org/officeDocument/2006/relationships/image" Target="../media/image140.png"/><Relationship Id="rId84" Type="http://schemas.openxmlformats.org/officeDocument/2006/relationships/customXml" Target="../ink/ink144.xml"/><Relationship Id="rId138" Type="http://schemas.openxmlformats.org/officeDocument/2006/relationships/customXml" Target="../ink/ink171.xml"/><Relationship Id="rId159" Type="http://schemas.openxmlformats.org/officeDocument/2006/relationships/image" Target="../media/image188.png"/><Relationship Id="rId170" Type="http://schemas.openxmlformats.org/officeDocument/2006/relationships/customXml" Target="../ink/ink187.xml"/><Relationship Id="rId107" Type="http://schemas.openxmlformats.org/officeDocument/2006/relationships/image" Target="../media/image162.png"/><Relationship Id="rId11" Type="http://schemas.openxmlformats.org/officeDocument/2006/relationships/image" Target="../media/image114.png"/><Relationship Id="rId32" Type="http://schemas.openxmlformats.org/officeDocument/2006/relationships/customXml" Target="../ink/ink118.xml"/><Relationship Id="rId53" Type="http://schemas.openxmlformats.org/officeDocument/2006/relationships/image" Target="../media/image135.png"/><Relationship Id="rId74" Type="http://schemas.openxmlformats.org/officeDocument/2006/relationships/customXml" Target="../ink/ink139.xml"/><Relationship Id="rId128" Type="http://schemas.openxmlformats.org/officeDocument/2006/relationships/customXml" Target="../ink/ink166.xml"/><Relationship Id="rId149" Type="http://schemas.openxmlformats.org/officeDocument/2006/relationships/image" Target="../media/image183.png"/><Relationship Id="rId5" Type="http://schemas.openxmlformats.org/officeDocument/2006/relationships/image" Target="../media/image111.png"/><Relationship Id="rId95" Type="http://schemas.openxmlformats.org/officeDocument/2006/relationships/image" Target="../media/image156.png"/><Relationship Id="rId160" Type="http://schemas.openxmlformats.org/officeDocument/2006/relationships/customXml" Target="../ink/ink182.xml"/><Relationship Id="rId22" Type="http://schemas.openxmlformats.org/officeDocument/2006/relationships/customXml" Target="../ink/ink113.xml"/><Relationship Id="rId43" Type="http://schemas.openxmlformats.org/officeDocument/2006/relationships/image" Target="../media/image130.png"/><Relationship Id="rId64" Type="http://schemas.openxmlformats.org/officeDocument/2006/relationships/customXml" Target="../ink/ink134.xml"/><Relationship Id="rId118" Type="http://schemas.openxmlformats.org/officeDocument/2006/relationships/customXml" Target="../ink/ink161.xml"/><Relationship Id="rId139" Type="http://schemas.openxmlformats.org/officeDocument/2006/relationships/image" Target="../media/image178.png"/><Relationship Id="rId85" Type="http://schemas.openxmlformats.org/officeDocument/2006/relationships/image" Target="../media/image151.png"/><Relationship Id="rId150" Type="http://schemas.openxmlformats.org/officeDocument/2006/relationships/customXml" Target="../ink/ink177.xml"/><Relationship Id="rId171" Type="http://schemas.openxmlformats.org/officeDocument/2006/relationships/image" Target="../media/image194.png"/><Relationship Id="rId12" Type="http://schemas.openxmlformats.org/officeDocument/2006/relationships/customXml" Target="../ink/ink108.xml"/><Relationship Id="rId33" Type="http://schemas.openxmlformats.org/officeDocument/2006/relationships/image" Target="../media/image125.png"/><Relationship Id="rId108" Type="http://schemas.openxmlformats.org/officeDocument/2006/relationships/customXml" Target="../ink/ink156.xml"/><Relationship Id="rId129" Type="http://schemas.openxmlformats.org/officeDocument/2006/relationships/image" Target="../media/image173.png"/><Relationship Id="rId54" Type="http://schemas.openxmlformats.org/officeDocument/2006/relationships/customXml" Target="../ink/ink129.xml"/><Relationship Id="rId75" Type="http://schemas.openxmlformats.org/officeDocument/2006/relationships/image" Target="../media/image146.png"/><Relationship Id="rId96" Type="http://schemas.openxmlformats.org/officeDocument/2006/relationships/customXml" Target="../ink/ink150.xml"/><Relationship Id="rId140" Type="http://schemas.openxmlformats.org/officeDocument/2006/relationships/customXml" Target="../ink/ink172.xml"/><Relationship Id="rId161" Type="http://schemas.openxmlformats.org/officeDocument/2006/relationships/image" Target="../media/image189.png"/><Relationship Id="rId6" Type="http://schemas.openxmlformats.org/officeDocument/2006/relationships/customXml" Target="../ink/ink105.xml"/><Relationship Id="rId23" Type="http://schemas.openxmlformats.org/officeDocument/2006/relationships/image" Target="../media/image120.png"/><Relationship Id="rId28" Type="http://schemas.openxmlformats.org/officeDocument/2006/relationships/customXml" Target="../ink/ink116.xml"/><Relationship Id="rId49" Type="http://schemas.openxmlformats.org/officeDocument/2006/relationships/image" Target="../media/image133.png"/><Relationship Id="rId114" Type="http://schemas.openxmlformats.org/officeDocument/2006/relationships/customXml" Target="../ink/ink159.xml"/><Relationship Id="rId119" Type="http://schemas.openxmlformats.org/officeDocument/2006/relationships/image" Target="../media/image168.png"/><Relationship Id="rId44" Type="http://schemas.openxmlformats.org/officeDocument/2006/relationships/customXml" Target="../ink/ink124.xml"/><Relationship Id="rId60" Type="http://schemas.openxmlformats.org/officeDocument/2006/relationships/customXml" Target="../ink/ink132.xml"/><Relationship Id="rId65" Type="http://schemas.openxmlformats.org/officeDocument/2006/relationships/image" Target="../media/image141.png"/><Relationship Id="rId81" Type="http://schemas.openxmlformats.org/officeDocument/2006/relationships/image" Target="../media/image149.png"/><Relationship Id="rId86" Type="http://schemas.openxmlformats.org/officeDocument/2006/relationships/customXml" Target="../ink/ink145.xml"/><Relationship Id="rId130" Type="http://schemas.openxmlformats.org/officeDocument/2006/relationships/customXml" Target="../ink/ink167.xml"/><Relationship Id="rId135" Type="http://schemas.openxmlformats.org/officeDocument/2006/relationships/image" Target="../media/image176.png"/><Relationship Id="rId151" Type="http://schemas.openxmlformats.org/officeDocument/2006/relationships/image" Target="../media/image184.png"/><Relationship Id="rId156" Type="http://schemas.openxmlformats.org/officeDocument/2006/relationships/customXml" Target="../ink/ink180.xml"/><Relationship Id="rId177" Type="http://schemas.openxmlformats.org/officeDocument/2006/relationships/image" Target="../media/image197.png"/><Relationship Id="rId172" Type="http://schemas.openxmlformats.org/officeDocument/2006/relationships/customXml" Target="../ink/ink188.xml"/><Relationship Id="rId13" Type="http://schemas.openxmlformats.org/officeDocument/2006/relationships/image" Target="../media/image115.png"/><Relationship Id="rId18" Type="http://schemas.openxmlformats.org/officeDocument/2006/relationships/customXml" Target="../ink/ink111.xml"/><Relationship Id="rId39" Type="http://schemas.openxmlformats.org/officeDocument/2006/relationships/image" Target="../media/image128.png"/><Relationship Id="rId109" Type="http://schemas.openxmlformats.org/officeDocument/2006/relationships/image" Target="../media/image163.png"/><Relationship Id="rId34" Type="http://schemas.openxmlformats.org/officeDocument/2006/relationships/customXml" Target="../ink/ink119.xml"/><Relationship Id="rId50" Type="http://schemas.openxmlformats.org/officeDocument/2006/relationships/customXml" Target="../ink/ink127.xml"/><Relationship Id="rId55" Type="http://schemas.openxmlformats.org/officeDocument/2006/relationships/image" Target="../media/image136.png"/><Relationship Id="rId76" Type="http://schemas.openxmlformats.org/officeDocument/2006/relationships/customXml" Target="../ink/ink140.xml"/><Relationship Id="rId97" Type="http://schemas.openxmlformats.org/officeDocument/2006/relationships/image" Target="../media/image157.png"/><Relationship Id="rId104" Type="http://schemas.openxmlformats.org/officeDocument/2006/relationships/customXml" Target="../ink/ink154.xml"/><Relationship Id="rId120" Type="http://schemas.openxmlformats.org/officeDocument/2006/relationships/customXml" Target="../ink/ink162.xml"/><Relationship Id="rId125" Type="http://schemas.openxmlformats.org/officeDocument/2006/relationships/image" Target="../media/image171.png"/><Relationship Id="rId141" Type="http://schemas.openxmlformats.org/officeDocument/2006/relationships/image" Target="../media/image179.png"/><Relationship Id="rId146" Type="http://schemas.openxmlformats.org/officeDocument/2006/relationships/customXml" Target="../ink/ink175.xml"/><Relationship Id="rId167" Type="http://schemas.openxmlformats.org/officeDocument/2006/relationships/image" Target="../media/image192.png"/><Relationship Id="rId7" Type="http://schemas.openxmlformats.org/officeDocument/2006/relationships/image" Target="../media/image112.png"/><Relationship Id="rId71" Type="http://schemas.openxmlformats.org/officeDocument/2006/relationships/image" Target="../media/image144.png"/><Relationship Id="rId92" Type="http://schemas.openxmlformats.org/officeDocument/2006/relationships/customXml" Target="../ink/ink148.xml"/><Relationship Id="rId162" Type="http://schemas.openxmlformats.org/officeDocument/2006/relationships/customXml" Target="../ink/ink183.xml"/><Relationship Id="rId2" Type="http://schemas.openxmlformats.org/officeDocument/2006/relationships/image" Target="../media/image110.png"/><Relationship Id="rId29" Type="http://schemas.openxmlformats.org/officeDocument/2006/relationships/image" Target="../media/image123.png"/><Relationship Id="rId24" Type="http://schemas.openxmlformats.org/officeDocument/2006/relationships/customXml" Target="../ink/ink114.xml"/><Relationship Id="rId40" Type="http://schemas.openxmlformats.org/officeDocument/2006/relationships/customXml" Target="../ink/ink122.xml"/><Relationship Id="rId45" Type="http://schemas.openxmlformats.org/officeDocument/2006/relationships/image" Target="../media/image131.png"/><Relationship Id="rId66" Type="http://schemas.openxmlformats.org/officeDocument/2006/relationships/customXml" Target="../ink/ink135.xml"/><Relationship Id="rId87" Type="http://schemas.openxmlformats.org/officeDocument/2006/relationships/image" Target="../media/image152.png"/><Relationship Id="rId110" Type="http://schemas.openxmlformats.org/officeDocument/2006/relationships/customXml" Target="../ink/ink157.xml"/><Relationship Id="rId115" Type="http://schemas.openxmlformats.org/officeDocument/2006/relationships/image" Target="../media/image166.png"/><Relationship Id="rId131" Type="http://schemas.openxmlformats.org/officeDocument/2006/relationships/image" Target="../media/image174.png"/><Relationship Id="rId136" Type="http://schemas.openxmlformats.org/officeDocument/2006/relationships/customXml" Target="../ink/ink170.xml"/><Relationship Id="rId157" Type="http://schemas.openxmlformats.org/officeDocument/2006/relationships/image" Target="../media/image187.png"/><Relationship Id="rId178" Type="http://schemas.openxmlformats.org/officeDocument/2006/relationships/customXml" Target="../ink/ink191.xml"/><Relationship Id="rId61" Type="http://schemas.openxmlformats.org/officeDocument/2006/relationships/image" Target="../media/image139.png"/><Relationship Id="rId82" Type="http://schemas.openxmlformats.org/officeDocument/2006/relationships/customXml" Target="../ink/ink143.xml"/><Relationship Id="rId152" Type="http://schemas.openxmlformats.org/officeDocument/2006/relationships/customXml" Target="../ink/ink178.xml"/><Relationship Id="rId173" Type="http://schemas.openxmlformats.org/officeDocument/2006/relationships/image" Target="../media/image195.png"/><Relationship Id="rId19" Type="http://schemas.openxmlformats.org/officeDocument/2006/relationships/image" Target="../media/image118.png"/><Relationship Id="rId14" Type="http://schemas.openxmlformats.org/officeDocument/2006/relationships/customXml" Target="../ink/ink109.xml"/><Relationship Id="rId30" Type="http://schemas.openxmlformats.org/officeDocument/2006/relationships/customXml" Target="../ink/ink117.xml"/><Relationship Id="rId35" Type="http://schemas.openxmlformats.org/officeDocument/2006/relationships/image" Target="../media/image126.png"/><Relationship Id="rId56" Type="http://schemas.openxmlformats.org/officeDocument/2006/relationships/customXml" Target="../ink/ink130.xml"/><Relationship Id="rId77" Type="http://schemas.openxmlformats.org/officeDocument/2006/relationships/image" Target="../media/image147.png"/><Relationship Id="rId100" Type="http://schemas.openxmlformats.org/officeDocument/2006/relationships/customXml" Target="../ink/ink152.xml"/><Relationship Id="rId105" Type="http://schemas.openxmlformats.org/officeDocument/2006/relationships/image" Target="../media/image161.png"/><Relationship Id="rId126" Type="http://schemas.openxmlformats.org/officeDocument/2006/relationships/customXml" Target="../ink/ink165.xml"/><Relationship Id="rId147" Type="http://schemas.openxmlformats.org/officeDocument/2006/relationships/image" Target="../media/image182.png"/><Relationship Id="rId168" Type="http://schemas.openxmlformats.org/officeDocument/2006/relationships/customXml" Target="../ink/ink186.xml"/><Relationship Id="rId8" Type="http://schemas.openxmlformats.org/officeDocument/2006/relationships/customXml" Target="../ink/ink106.xml"/><Relationship Id="rId51" Type="http://schemas.openxmlformats.org/officeDocument/2006/relationships/image" Target="../media/image134.png"/><Relationship Id="rId72" Type="http://schemas.openxmlformats.org/officeDocument/2006/relationships/customXml" Target="../ink/ink138.xml"/><Relationship Id="rId93" Type="http://schemas.openxmlformats.org/officeDocument/2006/relationships/image" Target="../media/image155.png"/><Relationship Id="rId98" Type="http://schemas.openxmlformats.org/officeDocument/2006/relationships/customXml" Target="../ink/ink151.xml"/><Relationship Id="rId121" Type="http://schemas.openxmlformats.org/officeDocument/2006/relationships/image" Target="../media/image169.png"/><Relationship Id="rId142" Type="http://schemas.openxmlformats.org/officeDocument/2006/relationships/customXml" Target="../ink/ink173.xml"/><Relationship Id="rId163" Type="http://schemas.openxmlformats.org/officeDocument/2006/relationships/image" Target="../media/image190.png"/><Relationship Id="rId3" Type="http://schemas.openxmlformats.org/officeDocument/2006/relationships/image" Target="../media/image4.png"/><Relationship Id="rId25" Type="http://schemas.openxmlformats.org/officeDocument/2006/relationships/image" Target="../media/image121.png"/><Relationship Id="rId46" Type="http://schemas.openxmlformats.org/officeDocument/2006/relationships/customXml" Target="../ink/ink125.xml"/><Relationship Id="rId67" Type="http://schemas.openxmlformats.org/officeDocument/2006/relationships/image" Target="../media/image142.png"/><Relationship Id="rId116" Type="http://schemas.openxmlformats.org/officeDocument/2006/relationships/customXml" Target="../ink/ink160.xml"/><Relationship Id="rId137" Type="http://schemas.openxmlformats.org/officeDocument/2006/relationships/image" Target="../media/image177.png"/><Relationship Id="rId158" Type="http://schemas.openxmlformats.org/officeDocument/2006/relationships/customXml" Target="../ink/ink181.xml"/><Relationship Id="rId20" Type="http://schemas.openxmlformats.org/officeDocument/2006/relationships/customXml" Target="../ink/ink112.xml"/><Relationship Id="rId41" Type="http://schemas.openxmlformats.org/officeDocument/2006/relationships/image" Target="../media/image129.png"/><Relationship Id="rId62" Type="http://schemas.openxmlformats.org/officeDocument/2006/relationships/customXml" Target="../ink/ink133.xml"/><Relationship Id="rId83" Type="http://schemas.openxmlformats.org/officeDocument/2006/relationships/image" Target="../media/image150.png"/><Relationship Id="rId88" Type="http://schemas.openxmlformats.org/officeDocument/2006/relationships/customXml" Target="../ink/ink146.xml"/><Relationship Id="rId111" Type="http://schemas.openxmlformats.org/officeDocument/2006/relationships/image" Target="../media/image164.png"/><Relationship Id="rId132" Type="http://schemas.openxmlformats.org/officeDocument/2006/relationships/customXml" Target="../ink/ink168.xml"/><Relationship Id="rId153" Type="http://schemas.openxmlformats.org/officeDocument/2006/relationships/image" Target="../media/image185.png"/><Relationship Id="rId174" Type="http://schemas.openxmlformats.org/officeDocument/2006/relationships/customXml" Target="../ink/ink189.xml"/><Relationship Id="rId179" Type="http://schemas.openxmlformats.org/officeDocument/2006/relationships/image" Target="../media/image198.png"/><Relationship Id="rId15" Type="http://schemas.openxmlformats.org/officeDocument/2006/relationships/image" Target="../media/image116.png"/><Relationship Id="rId36" Type="http://schemas.openxmlformats.org/officeDocument/2006/relationships/customXml" Target="../ink/ink120.xml"/><Relationship Id="rId57" Type="http://schemas.openxmlformats.org/officeDocument/2006/relationships/image" Target="../media/image137.png"/><Relationship Id="rId106" Type="http://schemas.openxmlformats.org/officeDocument/2006/relationships/customXml" Target="../ink/ink155.xml"/><Relationship Id="rId127" Type="http://schemas.openxmlformats.org/officeDocument/2006/relationships/image" Target="../media/image172.png"/><Relationship Id="rId10" Type="http://schemas.openxmlformats.org/officeDocument/2006/relationships/customXml" Target="../ink/ink107.xml"/><Relationship Id="rId31" Type="http://schemas.openxmlformats.org/officeDocument/2006/relationships/image" Target="../media/image124.png"/><Relationship Id="rId52" Type="http://schemas.openxmlformats.org/officeDocument/2006/relationships/customXml" Target="../ink/ink128.xml"/><Relationship Id="rId73" Type="http://schemas.openxmlformats.org/officeDocument/2006/relationships/image" Target="../media/image145.png"/><Relationship Id="rId78" Type="http://schemas.openxmlformats.org/officeDocument/2006/relationships/customXml" Target="../ink/ink141.xml"/><Relationship Id="rId94" Type="http://schemas.openxmlformats.org/officeDocument/2006/relationships/customXml" Target="../ink/ink149.xml"/><Relationship Id="rId99" Type="http://schemas.openxmlformats.org/officeDocument/2006/relationships/image" Target="../media/image158.png"/><Relationship Id="rId101" Type="http://schemas.openxmlformats.org/officeDocument/2006/relationships/image" Target="../media/image159.png"/><Relationship Id="rId122" Type="http://schemas.openxmlformats.org/officeDocument/2006/relationships/customXml" Target="../ink/ink163.xml"/><Relationship Id="rId143" Type="http://schemas.openxmlformats.org/officeDocument/2006/relationships/image" Target="../media/image180.png"/><Relationship Id="rId148" Type="http://schemas.openxmlformats.org/officeDocument/2006/relationships/customXml" Target="../ink/ink176.xml"/><Relationship Id="rId164" Type="http://schemas.openxmlformats.org/officeDocument/2006/relationships/customXml" Target="../ink/ink184.xml"/><Relationship Id="rId169" Type="http://schemas.openxmlformats.org/officeDocument/2006/relationships/image" Target="../media/image193.png"/><Relationship Id="rId4" Type="http://schemas.openxmlformats.org/officeDocument/2006/relationships/customXml" Target="../ink/ink104.xml"/><Relationship Id="rId9" Type="http://schemas.openxmlformats.org/officeDocument/2006/relationships/image" Target="../media/image113.png"/><Relationship Id="rId26" Type="http://schemas.openxmlformats.org/officeDocument/2006/relationships/customXml" Target="../ink/ink115.xml"/><Relationship Id="rId47" Type="http://schemas.openxmlformats.org/officeDocument/2006/relationships/image" Target="../media/image132.png"/><Relationship Id="rId68" Type="http://schemas.openxmlformats.org/officeDocument/2006/relationships/customXml" Target="../ink/ink136.xml"/><Relationship Id="rId89" Type="http://schemas.openxmlformats.org/officeDocument/2006/relationships/image" Target="../media/image153.png"/><Relationship Id="rId112" Type="http://schemas.openxmlformats.org/officeDocument/2006/relationships/customXml" Target="../ink/ink158.xml"/><Relationship Id="rId133" Type="http://schemas.openxmlformats.org/officeDocument/2006/relationships/image" Target="../media/image175.png"/><Relationship Id="rId154" Type="http://schemas.openxmlformats.org/officeDocument/2006/relationships/customXml" Target="../ink/ink179.xml"/><Relationship Id="rId175" Type="http://schemas.openxmlformats.org/officeDocument/2006/relationships/image" Target="../media/image196.png"/><Relationship Id="rId16" Type="http://schemas.openxmlformats.org/officeDocument/2006/relationships/customXml" Target="../ink/ink110.xml"/><Relationship Id="rId37" Type="http://schemas.openxmlformats.org/officeDocument/2006/relationships/image" Target="../media/image127.png"/><Relationship Id="rId58" Type="http://schemas.openxmlformats.org/officeDocument/2006/relationships/customXml" Target="../ink/ink131.xml"/><Relationship Id="rId79" Type="http://schemas.openxmlformats.org/officeDocument/2006/relationships/image" Target="../media/image148.png"/><Relationship Id="rId102" Type="http://schemas.openxmlformats.org/officeDocument/2006/relationships/customXml" Target="../ink/ink153.xml"/><Relationship Id="rId123" Type="http://schemas.openxmlformats.org/officeDocument/2006/relationships/image" Target="../media/image170.png"/><Relationship Id="rId144" Type="http://schemas.openxmlformats.org/officeDocument/2006/relationships/customXml" Target="../ink/ink174.xml"/><Relationship Id="rId90" Type="http://schemas.openxmlformats.org/officeDocument/2006/relationships/customXml" Target="../ink/ink147.xml"/><Relationship Id="rId165" Type="http://schemas.openxmlformats.org/officeDocument/2006/relationships/image" Target="../media/image191.png"/><Relationship Id="rId27" Type="http://schemas.openxmlformats.org/officeDocument/2006/relationships/image" Target="../media/image122.png"/><Relationship Id="rId48" Type="http://schemas.openxmlformats.org/officeDocument/2006/relationships/customXml" Target="../ink/ink126.xml"/><Relationship Id="rId69" Type="http://schemas.openxmlformats.org/officeDocument/2006/relationships/image" Target="../media/image143.png"/><Relationship Id="rId113" Type="http://schemas.openxmlformats.org/officeDocument/2006/relationships/image" Target="../media/image165.png"/><Relationship Id="rId134" Type="http://schemas.openxmlformats.org/officeDocument/2006/relationships/customXml" Target="../ink/ink169.xml"/><Relationship Id="rId80" Type="http://schemas.openxmlformats.org/officeDocument/2006/relationships/customXml" Target="../ink/ink142.xml"/><Relationship Id="rId155" Type="http://schemas.openxmlformats.org/officeDocument/2006/relationships/image" Target="../media/image186.png"/><Relationship Id="rId176" Type="http://schemas.openxmlformats.org/officeDocument/2006/relationships/customXml" Target="../ink/ink190.xml"/><Relationship Id="rId17" Type="http://schemas.openxmlformats.org/officeDocument/2006/relationships/image" Target="../media/image117.png"/><Relationship Id="rId38" Type="http://schemas.openxmlformats.org/officeDocument/2006/relationships/customXml" Target="../ink/ink121.xml"/><Relationship Id="rId59" Type="http://schemas.openxmlformats.org/officeDocument/2006/relationships/image" Target="../media/image138.png"/><Relationship Id="rId103" Type="http://schemas.openxmlformats.org/officeDocument/2006/relationships/image" Target="../media/image160.png"/><Relationship Id="rId124" Type="http://schemas.openxmlformats.org/officeDocument/2006/relationships/customXml" Target="../ink/ink164.xml"/><Relationship Id="rId70" Type="http://schemas.openxmlformats.org/officeDocument/2006/relationships/customXml" Target="../ink/ink137.xml"/><Relationship Id="rId91" Type="http://schemas.openxmlformats.org/officeDocument/2006/relationships/image" Target="../media/image154.png"/><Relationship Id="rId145" Type="http://schemas.openxmlformats.org/officeDocument/2006/relationships/image" Target="../media/image181.png"/><Relationship Id="rId166" Type="http://schemas.openxmlformats.org/officeDocument/2006/relationships/customXml" Target="../ink/ink18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4.png"/><Relationship Id="rId18" Type="http://schemas.openxmlformats.org/officeDocument/2006/relationships/customXml" Target="../ink/ink199.xml"/><Relationship Id="rId26" Type="http://schemas.openxmlformats.org/officeDocument/2006/relationships/customXml" Target="../ink/ink203.xml"/><Relationship Id="rId39" Type="http://schemas.openxmlformats.org/officeDocument/2006/relationships/image" Target="../media/image217.png"/><Relationship Id="rId21" Type="http://schemas.openxmlformats.org/officeDocument/2006/relationships/image" Target="../media/image208.png"/><Relationship Id="rId34" Type="http://schemas.openxmlformats.org/officeDocument/2006/relationships/customXml" Target="../ink/ink207.xml"/><Relationship Id="rId42" Type="http://schemas.openxmlformats.org/officeDocument/2006/relationships/customXml" Target="../ink/ink211.xml"/><Relationship Id="rId7" Type="http://schemas.openxmlformats.org/officeDocument/2006/relationships/image" Target="../media/image201.png"/><Relationship Id="rId2" Type="http://schemas.openxmlformats.org/officeDocument/2006/relationships/image" Target="../media/image199.png"/><Relationship Id="rId16" Type="http://schemas.openxmlformats.org/officeDocument/2006/relationships/customXml" Target="../ink/ink198.xml"/><Relationship Id="rId29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93.xml"/><Relationship Id="rId11" Type="http://schemas.openxmlformats.org/officeDocument/2006/relationships/image" Target="../media/image203.png"/><Relationship Id="rId24" Type="http://schemas.openxmlformats.org/officeDocument/2006/relationships/customXml" Target="../ink/ink202.xml"/><Relationship Id="rId32" Type="http://schemas.openxmlformats.org/officeDocument/2006/relationships/customXml" Target="../ink/ink206.xml"/><Relationship Id="rId37" Type="http://schemas.openxmlformats.org/officeDocument/2006/relationships/image" Target="../media/image216.png"/><Relationship Id="rId40" Type="http://schemas.openxmlformats.org/officeDocument/2006/relationships/customXml" Target="../ink/ink210.xml"/><Relationship Id="rId45" Type="http://schemas.openxmlformats.org/officeDocument/2006/relationships/image" Target="../media/image220.png"/><Relationship Id="rId5" Type="http://schemas.openxmlformats.org/officeDocument/2006/relationships/image" Target="../media/image200.png"/><Relationship Id="rId15" Type="http://schemas.openxmlformats.org/officeDocument/2006/relationships/image" Target="../media/image205.png"/><Relationship Id="rId23" Type="http://schemas.openxmlformats.org/officeDocument/2006/relationships/image" Target="../media/image209.png"/><Relationship Id="rId28" Type="http://schemas.openxmlformats.org/officeDocument/2006/relationships/customXml" Target="../ink/ink204.xml"/><Relationship Id="rId36" Type="http://schemas.openxmlformats.org/officeDocument/2006/relationships/customXml" Target="../ink/ink208.xml"/><Relationship Id="rId10" Type="http://schemas.openxmlformats.org/officeDocument/2006/relationships/customXml" Target="../ink/ink195.xml"/><Relationship Id="rId19" Type="http://schemas.openxmlformats.org/officeDocument/2006/relationships/image" Target="../media/image207.png"/><Relationship Id="rId31" Type="http://schemas.openxmlformats.org/officeDocument/2006/relationships/image" Target="../media/image213.png"/><Relationship Id="rId44" Type="http://schemas.openxmlformats.org/officeDocument/2006/relationships/customXml" Target="../ink/ink212.xml"/><Relationship Id="rId4" Type="http://schemas.openxmlformats.org/officeDocument/2006/relationships/customXml" Target="../ink/ink192.xml"/><Relationship Id="rId9" Type="http://schemas.openxmlformats.org/officeDocument/2006/relationships/image" Target="../media/image202.png"/><Relationship Id="rId14" Type="http://schemas.openxmlformats.org/officeDocument/2006/relationships/customXml" Target="../ink/ink197.xml"/><Relationship Id="rId22" Type="http://schemas.openxmlformats.org/officeDocument/2006/relationships/customXml" Target="../ink/ink201.xml"/><Relationship Id="rId27" Type="http://schemas.openxmlformats.org/officeDocument/2006/relationships/image" Target="../media/image211.png"/><Relationship Id="rId30" Type="http://schemas.openxmlformats.org/officeDocument/2006/relationships/customXml" Target="../ink/ink205.xml"/><Relationship Id="rId35" Type="http://schemas.openxmlformats.org/officeDocument/2006/relationships/image" Target="../media/image215.png"/><Relationship Id="rId43" Type="http://schemas.openxmlformats.org/officeDocument/2006/relationships/image" Target="../media/image219.png"/><Relationship Id="rId8" Type="http://schemas.openxmlformats.org/officeDocument/2006/relationships/customXml" Target="../ink/ink194.xml"/><Relationship Id="rId3" Type="http://schemas.openxmlformats.org/officeDocument/2006/relationships/image" Target="../media/image4.png"/><Relationship Id="rId12" Type="http://schemas.openxmlformats.org/officeDocument/2006/relationships/customXml" Target="../ink/ink196.xml"/><Relationship Id="rId17" Type="http://schemas.openxmlformats.org/officeDocument/2006/relationships/image" Target="../media/image206.png"/><Relationship Id="rId25" Type="http://schemas.openxmlformats.org/officeDocument/2006/relationships/image" Target="../media/image210.png"/><Relationship Id="rId33" Type="http://schemas.openxmlformats.org/officeDocument/2006/relationships/image" Target="../media/image214.png"/><Relationship Id="rId38" Type="http://schemas.openxmlformats.org/officeDocument/2006/relationships/customXml" Target="../ink/ink209.xml"/><Relationship Id="rId20" Type="http://schemas.openxmlformats.org/officeDocument/2006/relationships/customXml" Target="../ink/ink200.xml"/><Relationship Id="rId41" Type="http://schemas.openxmlformats.org/officeDocument/2006/relationships/image" Target="../media/image218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6.png"/><Relationship Id="rId18" Type="http://schemas.openxmlformats.org/officeDocument/2006/relationships/customXml" Target="../ink/ink220.xml"/><Relationship Id="rId26" Type="http://schemas.openxmlformats.org/officeDocument/2006/relationships/customXml" Target="../ink/ink224.xml"/><Relationship Id="rId39" Type="http://schemas.openxmlformats.org/officeDocument/2006/relationships/image" Target="../media/image239.png"/><Relationship Id="rId21" Type="http://schemas.openxmlformats.org/officeDocument/2006/relationships/image" Target="../media/image230.png"/><Relationship Id="rId34" Type="http://schemas.openxmlformats.org/officeDocument/2006/relationships/customXml" Target="../ink/ink228.xml"/><Relationship Id="rId42" Type="http://schemas.openxmlformats.org/officeDocument/2006/relationships/customXml" Target="../ink/ink232.xml"/><Relationship Id="rId47" Type="http://schemas.openxmlformats.org/officeDocument/2006/relationships/image" Target="../media/image243.png"/><Relationship Id="rId50" Type="http://schemas.openxmlformats.org/officeDocument/2006/relationships/customXml" Target="../ink/ink236.xml"/><Relationship Id="rId7" Type="http://schemas.openxmlformats.org/officeDocument/2006/relationships/image" Target="../media/image223.png"/><Relationship Id="rId2" Type="http://schemas.openxmlformats.org/officeDocument/2006/relationships/image" Target="../media/image221.png"/><Relationship Id="rId16" Type="http://schemas.openxmlformats.org/officeDocument/2006/relationships/customXml" Target="../ink/ink219.xml"/><Relationship Id="rId29" Type="http://schemas.openxmlformats.org/officeDocument/2006/relationships/image" Target="../media/image234.png"/><Relationship Id="rId11" Type="http://schemas.openxmlformats.org/officeDocument/2006/relationships/image" Target="../media/image225.png"/><Relationship Id="rId24" Type="http://schemas.openxmlformats.org/officeDocument/2006/relationships/customXml" Target="../ink/ink223.xml"/><Relationship Id="rId32" Type="http://schemas.openxmlformats.org/officeDocument/2006/relationships/customXml" Target="../ink/ink227.xml"/><Relationship Id="rId37" Type="http://schemas.openxmlformats.org/officeDocument/2006/relationships/image" Target="../media/image238.png"/><Relationship Id="rId40" Type="http://schemas.openxmlformats.org/officeDocument/2006/relationships/customXml" Target="../ink/ink231.xml"/><Relationship Id="rId45" Type="http://schemas.openxmlformats.org/officeDocument/2006/relationships/image" Target="../media/image242.png"/><Relationship Id="rId5" Type="http://schemas.openxmlformats.org/officeDocument/2006/relationships/image" Target="../media/image222.png"/><Relationship Id="rId15" Type="http://schemas.openxmlformats.org/officeDocument/2006/relationships/image" Target="../media/image227.png"/><Relationship Id="rId23" Type="http://schemas.openxmlformats.org/officeDocument/2006/relationships/image" Target="../media/image231.png"/><Relationship Id="rId28" Type="http://schemas.openxmlformats.org/officeDocument/2006/relationships/customXml" Target="../ink/ink225.xml"/><Relationship Id="rId36" Type="http://schemas.openxmlformats.org/officeDocument/2006/relationships/customXml" Target="../ink/ink229.xml"/><Relationship Id="rId49" Type="http://schemas.openxmlformats.org/officeDocument/2006/relationships/image" Target="../media/image244.png"/><Relationship Id="rId10" Type="http://schemas.openxmlformats.org/officeDocument/2006/relationships/customXml" Target="../ink/ink216.xml"/><Relationship Id="rId19" Type="http://schemas.openxmlformats.org/officeDocument/2006/relationships/image" Target="../media/image229.png"/><Relationship Id="rId31" Type="http://schemas.openxmlformats.org/officeDocument/2006/relationships/image" Target="../media/image235.png"/><Relationship Id="rId44" Type="http://schemas.openxmlformats.org/officeDocument/2006/relationships/customXml" Target="../ink/ink233.xml"/><Relationship Id="rId4" Type="http://schemas.openxmlformats.org/officeDocument/2006/relationships/customXml" Target="../ink/ink213.xml"/><Relationship Id="rId9" Type="http://schemas.openxmlformats.org/officeDocument/2006/relationships/image" Target="../media/image224.png"/><Relationship Id="rId14" Type="http://schemas.openxmlformats.org/officeDocument/2006/relationships/customXml" Target="../ink/ink218.xml"/><Relationship Id="rId22" Type="http://schemas.openxmlformats.org/officeDocument/2006/relationships/customXml" Target="../ink/ink222.xml"/><Relationship Id="rId27" Type="http://schemas.openxmlformats.org/officeDocument/2006/relationships/image" Target="../media/image233.png"/><Relationship Id="rId30" Type="http://schemas.openxmlformats.org/officeDocument/2006/relationships/customXml" Target="../ink/ink226.xml"/><Relationship Id="rId35" Type="http://schemas.openxmlformats.org/officeDocument/2006/relationships/image" Target="../media/image237.png"/><Relationship Id="rId43" Type="http://schemas.openxmlformats.org/officeDocument/2006/relationships/image" Target="../media/image241.png"/><Relationship Id="rId48" Type="http://schemas.openxmlformats.org/officeDocument/2006/relationships/customXml" Target="../ink/ink235.xml"/><Relationship Id="rId8" Type="http://schemas.openxmlformats.org/officeDocument/2006/relationships/customXml" Target="../ink/ink215.xml"/><Relationship Id="rId51" Type="http://schemas.openxmlformats.org/officeDocument/2006/relationships/image" Target="../media/image245.png"/><Relationship Id="rId3" Type="http://schemas.openxmlformats.org/officeDocument/2006/relationships/image" Target="../media/image4.png"/><Relationship Id="rId12" Type="http://schemas.openxmlformats.org/officeDocument/2006/relationships/customXml" Target="../ink/ink217.xml"/><Relationship Id="rId17" Type="http://schemas.openxmlformats.org/officeDocument/2006/relationships/image" Target="../media/image228.png"/><Relationship Id="rId25" Type="http://schemas.openxmlformats.org/officeDocument/2006/relationships/image" Target="../media/image232.png"/><Relationship Id="rId33" Type="http://schemas.openxmlformats.org/officeDocument/2006/relationships/image" Target="../media/image236.png"/><Relationship Id="rId38" Type="http://schemas.openxmlformats.org/officeDocument/2006/relationships/customXml" Target="../ink/ink230.xml"/><Relationship Id="rId46" Type="http://schemas.openxmlformats.org/officeDocument/2006/relationships/customXml" Target="../ink/ink234.xml"/><Relationship Id="rId20" Type="http://schemas.openxmlformats.org/officeDocument/2006/relationships/customXml" Target="../ink/ink221.xml"/><Relationship Id="rId41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14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41.xml"/><Relationship Id="rId18" Type="http://schemas.openxmlformats.org/officeDocument/2006/relationships/image" Target="../media/image254.png"/><Relationship Id="rId26" Type="http://schemas.openxmlformats.org/officeDocument/2006/relationships/image" Target="../media/image258.png"/><Relationship Id="rId39" Type="http://schemas.openxmlformats.org/officeDocument/2006/relationships/customXml" Target="../ink/ink254.xml"/><Relationship Id="rId21" Type="http://schemas.openxmlformats.org/officeDocument/2006/relationships/customXml" Target="../ink/ink245.xml"/><Relationship Id="rId34" Type="http://schemas.openxmlformats.org/officeDocument/2006/relationships/image" Target="../media/image262.png"/><Relationship Id="rId42" Type="http://schemas.openxmlformats.org/officeDocument/2006/relationships/image" Target="../media/image266.png"/><Relationship Id="rId47" Type="http://schemas.openxmlformats.org/officeDocument/2006/relationships/customXml" Target="../ink/ink258.xml"/><Relationship Id="rId7" Type="http://schemas.openxmlformats.org/officeDocument/2006/relationships/customXml" Target="../ink/ink238.xml"/><Relationship Id="rId2" Type="http://schemas.openxmlformats.org/officeDocument/2006/relationships/image" Target="../media/image246.png"/><Relationship Id="rId16" Type="http://schemas.openxmlformats.org/officeDocument/2006/relationships/image" Target="../media/image253.png"/><Relationship Id="rId29" Type="http://schemas.openxmlformats.org/officeDocument/2006/relationships/customXml" Target="../ink/ink2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8.png"/><Relationship Id="rId11" Type="http://schemas.openxmlformats.org/officeDocument/2006/relationships/customXml" Target="../ink/ink240.xml"/><Relationship Id="rId24" Type="http://schemas.openxmlformats.org/officeDocument/2006/relationships/image" Target="../media/image257.png"/><Relationship Id="rId32" Type="http://schemas.openxmlformats.org/officeDocument/2006/relationships/image" Target="../media/image261.png"/><Relationship Id="rId37" Type="http://schemas.openxmlformats.org/officeDocument/2006/relationships/customXml" Target="../ink/ink253.xml"/><Relationship Id="rId40" Type="http://schemas.openxmlformats.org/officeDocument/2006/relationships/image" Target="../media/image265.png"/><Relationship Id="rId45" Type="http://schemas.openxmlformats.org/officeDocument/2006/relationships/customXml" Target="../ink/ink257.xml"/><Relationship Id="rId5" Type="http://schemas.openxmlformats.org/officeDocument/2006/relationships/customXml" Target="../ink/ink237.xml"/><Relationship Id="rId15" Type="http://schemas.openxmlformats.org/officeDocument/2006/relationships/customXml" Target="../ink/ink242.xml"/><Relationship Id="rId23" Type="http://schemas.openxmlformats.org/officeDocument/2006/relationships/customXml" Target="../ink/ink246.xml"/><Relationship Id="rId28" Type="http://schemas.openxmlformats.org/officeDocument/2006/relationships/image" Target="../media/image259.png"/><Relationship Id="rId36" Type="http://schemas.openxmlformats.org/officeDocument/2006/relationships/image" Target="../media/image263.png"/><Relationship Id="rId10" Type="http://schemas.openxmlformats.org/officeDocument/2006/relationships/image" Target="../media/image250.png"/><Relationship Id="rId19" Type="http://schemas.openxmlformats.org/officeDocument/2006/relationships/customXml" Target="../ink/ink244.xml"/><Relationship Id="rId31" Type="http://schemas.openxmlformats.org/officeDocument/2006/relationships/customXml" Target="../ink/ink250.xml"/><Relationship Id="rId44" Type="http://schemas.openxmlformats.org/officeDocument/2006/relationships/image" Target="../media/image267.png"/><Relationship Id="rId4" Type="http://schemas.openxmlformats.org/officeDocument/2006/relationships/image" Target="../media/image4.png"/><Relationship Id="rId9" Type="http://schemas.openxmlformats.org/officeDocument/2006/relationships/customXml" Target="../ink/ink239.xml"/><Relationship Id="rId14" Type="http://schemas.openxmlformats.org/officeDocument/2006/relationships/image" Target="../media/image252.png"/><Relationship Id="rId22" Type="http://schemas.openxmlformats.org/officeDocument/2006/relationships/image" Target="../media/image256.png"/><Relationship Id="rId27" Type="http://schemas.openxmlformats.org/officeDocument/2006/relationships/customXml" Target="../ink/ink248.xml"/><Relationship Id="rId30" Type="http://schemas.openxmlformats.org/officeDocument/2006/relationships/image" Target="../media/image260.png"/><Relationship Id="rId35" Type="http://schemas.openxmlformats.org/officeDocument/2006/relationships/customXml" Target="../ink/ink252.xml"/><Relationship Id="rId43" Type="http://schemas.openxmlformats.org/officeDocument/2006/relationships/customXml" Target="../ink/ink256.xml"/><Relationship Id="rId48" Type="http://schemas.openxmlformats.org/officeDocument/2006/relationships/image" Target="../media/image268.png"/><Relationship Id="rId8" Type="http://schemas.openxmlformats.org/officeDocument/2006/relationships/image" Target="../media/image249.png"/><Relationship Id="rId3" Type="http://schemas.openxmlformats.org/officeDocument/2006/relationships/image" Target="../media/image247.png"/><Relationship Id="rId12" Type="http://schemas.openxmlformats.org/officeDocument/2006/relationships/image" Target="../media/image251.png"/><Relationship Id="rId17" Type="http://schemas.openxmlformats.org/officeDocument/2006/relationships/customXml" Target="../ink/ink243.xml"/><Relationship Id="rId25" Type="http://schemas.openxmlformats.org/officeDocument/2006/relationships/customXml" Target="../ink/ink247.xml"/><Relationship Id="rId33" Type="http://schemas.openxmlformats.org/officeDocument/2006/relationships/customXml" Target="../ink/ink251.xml"/><Relationship Id="rId38" Type="http://schemas.openxmlformats.org/officeDocument/2006/relationships/image" Target="../media/image264.png"/><Relationship Id="rId46" Type="http://schemas.openxmlformats.org/officeDocument/2006/relationships/image" Target="../media/image215.png"/><Relationship Id="rId20" Type="http://schemas.openxmlformats.org/officeDocument/2006/relationships/image" Target="../media/image255.png"/><Relationship Id="rId41" Type="http://schemas.openxmlformats.org/officeDocument/2006/relationships/customXml" Target="../ink/ink255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4.png"/><Relationship Id="rId18" Type="http://schemas.openxmlformats.org/officeDocument/2006/relationships/customXml" Target="../ink/ink266.xml"/><Relationship Id="rId26" Type="http://schemas.openxmlformats.org/officeDocument/2006/relationships/customXml" Target="../ink/ink270.xml"/><Relationship Id="rId39" Type="http://schemas.openxmlformats.org/officeDocument/2006/relationships/image" Target="../media/image287.png"/><Relationship Id="rId21" Type="http://schemas.openxmlformats.org/officeDocument/2006/relationships/image" Target="../media/image278.png"/><Relationship Id="rId34" Type="http://schemas.openxmlformats.org/officeDocument/2006/relationships/customXml" Target="../ink/ink274.xml"/><Relationship Id="rId42" Type="http://schemas.openxmlformats.org/officeDocument/2006/relationships/customXml" Target="../ink/ink278.xml"/><Relationship Id="rId47" Type="http://schemas.openxmlformats.org/officeDocument/2006/relationships/image" Target="../media/image291.png"/><Relationship Id="rId50" Type="http://schemas.openxmlformats.org/officeDocument/2006/relationships/customXml" Target="../ink/ink282.xml"/><Relationship Id="rId55" Type="http://schemas.openxmlformats.org/officeDocument/2006/relationships/image" Target="../media/image295.png"/><Relationship Id="rId7" Type="http://schemas.openxmlformats.org/officeDocument/2006/relationships/image" Target="../media/image271.png"/><Relationship Id="rId2" Type="http://schemas.openxmlformats.org/officeDocument/2006/relationships/image" Target="../media/image269.png"/><Relationship Id="rId16" Type="http://schemas.openxmlformats.org/officeDocument/2006/relationships/customXml" Target="../ink/ink265.xml"/><Relationship Id="rId29" Type="http://schemas.openxmlformats.org/officeDocument/2006/relationships/image" Target="../media/image282.png"/><Relationship Id="rId11" Type="http://schemas.openxmlformats.org/officeDocument/2006/relationships/image" Target="../media/image273.png"/><Relationship Id="rId24" Type="http://schemas.openxmlformats.org/officeDocument/2006/relationships/customXml" Target="../ink/ink269.xml"/><Relationship Id="rId32" Type="http://schemas.openxmlformats.org/officeDocument/2006/relationships/customXml" Target="../ink/ink273.xml"/><Relationship Id="rId37" Type="http://schemas.openxmlformats.org/officeDocument/2006/relationships/image" Target="../media/image286.png"/><Relationship Id="rId40" Type="http://schemas.openxmlformats.org/officeDocument/2006/relationships/customXml" Target="../ink/ink277.xml"/><Relationship Id="rId45" Type="http://schemas.openxmlformats.org/officeDocument/2006/relationships/image" Target="../media/image290.png"/><Relationship Id="rId53" Type="http://schemas.openxmlformats.org/officeDocument/2006/relationships/image" Target="../media/image294.png"/><Relationship Id="rId5" Type="http://schemas.openxmlformats.org/officeDocument/2006/relationships/image" Target="../media/image270.png"/><Relationship Id="rId10" Type="http://schemas.openxmlformats.org/officeDocument/2006/relationships/customXml" Target="../ink/ink262.xml"/><Relationship Id="rId19" Type="http://schemas.openxmlformats.org/officeDocument/2006/relationships/image" Target="../media/image277.png"/><Relationship Id="rId31" Type="http://schemas.openxmlformats.org/officeDocument/2006/relationships/image" Target="../media/image283.png"/><Relationship Id="rId44" Type="http://schemas.openxmlformats.org/officeDocument/2006/relationships/customXml" Target="../ink/ink279.xml"/><Relationship Id="rId52" Type="http://schemas.openxmlformats.org/officeDocument/2006/relationships/customXml" Target="../ink/ink283.xml"/><Relationship Id="rId4" Type="http://schemas.openxmlformats.org/officeDocument/2006/relationships/customXml" Target="../ink/ink259.xml"/><Relationship Id="rId9" Type="http://schemas.openxmlformats.org/officeDocument/2006/relationships/image" Target="../media/image272.png"/><Relationship Id="rId14" Type="http://schemas.openxmlformats.org/officeDocument/2006/relationships/customXml" Target="../ink/ink264.xml"/><Relationship Id="rId22" Type="http://schemas.openxmlformats.org/officeDocument/2006/relationships/customXml" Target="../ink/ink268.xml"/><Relationship Id="rId27" Type="http://schemas.openxmlformats.org/officeDocument/2006/relationships/image" Target="../media/image281.png"/><Relationship Id="rId30" Type="http://schemas.openxmlformats.org/officeDocument/2006/relationships/customXml" Target="../ink/ink272.xml"/><Relationship Id="rId35" Type="http://schemas.openxmlformats.org/officeDocument/2006/relationships/image" Target="../media/image285.png"/><Relationship Id="rId43" Type="http://schemas.openxmlformats.org/officeDocument/2006/relationships/image" Target="../media/image289.png"/><Relationship Id="rId48" Type="http://schemas.openxmlformats.org/officeDocument/2006/relationships/customXml" Target="../ink/ink281.xml"/><Relationship Id="rId8" Type="http://schemas.openxmlformats.org/officeDocument/2006/relationships/customXml" Target="../ink/ink261.xml"/><Relationship Id="rId51" Type="http://schemas.openxmlformats.org/officeDocument/2006/relationships/image" Target="../media/image293.png"/><Relationship Id="rId3" Type="http://schemas.openxmlformats.org/officeDocument/2006/relationships/image" Target="../media/image4.png"/><Relationship Id="rId12" Type="http://schemas.openxmlformats.org/officeDocument/2006/relationships/customXml" Target="../ink/ink263.xml"/><Relationship Id="rId17" Type="http://schemas.openxmlformats.org/officeDocument/2006/relationships/image" Target="../media/image276.png"/><Relationship Id="rId25" Type="http://schemas.openxmlformats.org/officeDocument/2006/relationships/image" Target="../media/image280.png"/><Relationship Id="rId33" Type="http://schemas.openxmlformats.org/officeDocument/2006/relationships/image" Target="../media/image284.png"/><Relationship Id="rId38" Type="http://schemas.openxmlformats.org/officeDocument/2006/relationships/customXml" Target="../ink/ink276.xml"/><Relationship Id="rId46" Type="http://schemas.openxmlformats.org/officeDocument/2006/relationships/customXml" Target="../ink/ink280.xml"/><Relationship Id="rId20" Type="http://schemas.openxmlformats.org/officeDocument/2006/relationships/customXml" Target="../ink/ink267.xml"/><Relationship Id="rId41" Type="http://schemas.openxmlformats.org/officeDocument/2006/relationships/image" Target="../media/image288.png"/><Relationship Id="rId54" Type="http://schemas.openxmlformats.org/officeDocument/2006/relationships/customXml" Target="../ink/ink28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60.xml"/><Relationship Id="rId15" Type="http://schemas.openxmlformats.org/officeDocument/2006/relationships/image" Target="../media/image275.png"/><Relationship Id="rId23" Type="http://schemas.openxmlformats.org/officeDocument/2006/relationships/image" Target="../media/image279.png"/><Relationship Id="rId28" Type="http://schemas.openxmlformats.org/officeDocument/2006/relationships/customXml" Target="../ink/ink271.xml"/><Relationship Id="rId36" Type="http://schemas.openxmlformats.org/officeDocument/2006/relationships/customXml" Target="../ink/ink275.xml"/><Relationship Id="rId49" Type="http://schemas.openxmlformats.org/officeDocument/2006/relationships/image" Target="../media/image292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96.xml"/><Relationship Id="rId21" Type="http://schemas.openxmlformats.org/officeDocument/2006/relationships/image" Target="../media/image305.png"/><Relationship Id="rId42" Type="http://schemas.openxmlformats.org/officeDocument/2006/relationships/customXml" Target="../ink/ink304.xml"/><Relationship Id="rId47" Type="http://schemas.openxmlformats.org/officeDocument/2006/relationships/image" Target="../media/image318.png"/><Relationship Id="rId63" Type="http://schemas.openxmlformats.org/officeDocument/2006/relationships/image" Target="../media/image326.png"/><Relationship Id="rId68" Type="http://schemas.openxmlformats.org/officeDocument/2006/relationships/customXml" Target="../ink/ink317.xml"/><Relationship Id="rId84" Type="http://schemas.openxmlformats.org/officeDocument/2006/relationships/customXml" Target="../ink/ink325.xml"/><Relationship Id="rId89" Type="http://schemas.openxmlformats.org/officeDocument/2006/relationships/image" Target="../media/image339.png"/><Relationship Id="rId16" Type="http://schemas.openxmlformats.org/officeDocument/2006/relationships/customXml" Target="../ink/ink291.xml"/><Relationship Id="rId11" Type="http://schemas.openxmlformats.org/officeDocument/2006/relationships/image" Target="../media/image300.png"/><Relationship Id="rId32" Type="http://schemas.openxmlformats.org/officeDocument/2006/relationships/customXml" Target="../ink/ink299.xml"/><Relationship Id="rId37" Type="http://schemas.openxmlformats.org/officeDocument/2006/relationships/image" Target="../media/image313.png"/><Relationship Id="rId53" Type="http://schemas.openxmlformats.org/officeDocument/2006/relationships/image" Target="../media/image321.png"/><Relationship Id="rId58" Type="http://schemas.openxmlformats.org/officeDocument/2006/relationships/customXml" Target="../ink/ink312.xml"/><Relationship Id="rId74" Type="http://schemas.openxmlformats.org/officeDocument/2006/relationships/customXml" Target="../ink/ink320.xml"/><Relationship Id="rId79" Type="http://schemas.openxmlformats.org/officeDocument/2006/relationships/image" Target="../media/image334.png"/><Relationship Id="rId5" Type="http://schemas.openxmlformats.org/officeDocument/2006/relationships/image" Target="../media/image297.png"/><Relationship Id="rId14" Type="http://schemas.openxmlformats.org/officeDocument/2006/relationships/customXml" Target="../ink/ink290.xml"/><Relationship Id="rId22" Type="http://schemas.openxmlformats.org/officeDocument/2006/relationships/customXml" Target="../ink/ink294.xml"/><Relationship Id="rId27" Type="http://schemas.openxmlformats.org/officeDocument/2006/relationships/image" Target="../media/image308.png"/><Relationship Id="rId30" Type="http://schemas.openxmlformats.org/officeDocument/2006/relationships/customXml" Target="../ink/ink298.xml"/><Relationship Id="rId35" Type="http://schemas.openxmlformats.org/officeDocument/2006/relationships/image" Target="../media/image312.png"/><Relationship Id="rId43" Type="http://schemas.openxmlformats.org/officeDocument/2006/relationships/image" Target="../media/image316.png"/><Relationship Id="rId48" Type="http://schemas.openxmlformats.org/officeDocument/2006/relationships/customXml" Target="../ink/ink307.xml"/><Relationship Id="rId56" Type="http://schemas.openxmlformats.org/officeDocument/2006/relationships/customXml" Target="../ink/ink311.xml"/><Relationship Id="rId64" Type="http://schemas.openxmlformats.org/officeDocument/2006/relationships/customXml" Target="../ink/ink315.xml"/><Relationship Id="rId69" Type="http://schemas.openxmlformats.org/officeDocument/2006/relationships/image" Target="../media/image329.png"/><Relationship Id="rId77" Type="http://schemas.openxmlformats.org/officeDocument/2006/relationships/image" Target="../media/image333.png"/><Relationship Id="rId8" Type="http://schemas.openxmlformats.org/officeDocument/2006/relationships/customXml" Target="../ink/ink287.xml"/><Relationship Id="rId51" Type="http://schemas.openxmlformats.org/officeDocument/2006/relationships/image" Target="../media/image320.png"/><Relationship Id="rId72" Type="http://schemas.openxmlformats.org/officeDocument/2006/relationships/customXml" Target="../ink/ink319.xml"/><Relationship Id="rId80" Type="http://schemas.openxmlformats.org/officeDocument/2006/relationships/customXml" Target="../ink/ink323.xml"/><Relationship Id="rId85" Type="http://schemas.openxmlformats.org/officeDocument/2006/relationships/image" Target="../media/image337.png"/><Relationship Id="rId3" Type="http://schemas.openxmlformats.org/officeDocument/2006/relationships/image" Target="../media/image4.png"/><Relationship Id="rId12" Type="http://schemas.openxmlformats.org/officeDocument/2006/relationships/customXml" Target="../ink/ink289.xml"/><Relationship Id="rId17" Type="http://schemas.openxmlformats.org/officeDocument/2006/relationships/image" Target="../media/image303.png"/><Relationship Id="rId25" Type="http://schemas.openxmlformats.org/officeDocument/2006/relationships/image" Target="../media/image307.png"/><Relationship Id="rId33" Type="http://schemas.openxmlformats.org/officeDocument/2006/relationships/image" Target="../media/image311.png"/><Relationship Id="rId38" Type="http://schemas.openxmlformats.org/officeDocument/2006/relationships/customXml" Target="../ink/ink302.xml"/><Relationship Id="rId46" Type="http://schemas.openxmlformats.org/officeDocument/2006/relationships/customXml" Target="../ink/ink306.xml"/><Relationship Id="rId59" Type="http://schemas.openxmlformats.org/officeDocument/2006/relationships/image" Target="../media/image324.png"/><Relationship Id="rId67" Type="http://schemas.openxmlformats.org/officeDocument/2006/relationships/image" Target="../media/image328.png"/><Relationship Id="rId20" Type="http://schemas.openxmlformats.org/officeDocument/2006/relationships/customXml" Target="../ink/ink293.xml"/><Relationship Id="rId41" Type="http://schemas.openxmlformats.org/officeDocument/2006/relationships/image" Target="../media/image315.png"/><Relationship Id="rId54" Type="http://schemas.openxmlformats.org/officeDocument/2006/relationships/customXml" Target="../ink/ink310.xml"/><Relationship Id="rId62" Type="http://schemas.openxmlformats.org/officeDocument/2006/relationships/customXml" Target="../ink/ink314.xml"/><Relationship Id="rId70" Type="http://schemas.openxmlformats.org/officeDocument/2006/relationships/customXml" Target="../ink/ink318.xml"/><Relationship Id="rId75" Type="http://schemas.openxmlformats.org/officeDocument/2006/relationships/image" Target="../media/image332.png"/><Relationship Id="rId83" Type="http://schemas.openxmlformats.org/officeDocument/2006/relationships/image" Target="../media/image336.png"/><Relationship Id="rId88" Type="http://schemas.openxmlformats.org/officeDocument/2006/relationships/customXml" Target="../ink/ink32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86.xml"/><Relationship Id="rId15" Type="http://schemas.openxmlformats.org/officeDocument/2006/relationships/image" Target="../media/image302.png"/><Relationship Id="rId23" Type="http://schemas.openxmlformats.org/officeDocument/2006/relationships/image" Target="../media/image306.png"/><Relationship Id="rId28" Type="http://schemas.openxmlformats.org/officeDocument/2006/relationships/customXml" Target="../ink/ink297.xml"/><Relationship Id="rId36" Type="http://schemas.openxmlformats.org/officeDocument/2006/relationships/customXml" Target="../ink/ink301.xml"/><Relationship Id="rId49" Type="http://schemas.openxmlformats.org/officeDocument/2006/relationships/image" Target="../media/image319.png"/><Relationship Id="rId57" Type="http://schemas.openxmlformats.org/officeDocument/2006/relationships/image" Target="../media/image323.png"/><Relationship Id="rId10" Type="http://schemas.openxmlformats.org/officeDocument/2006/relationships/customXml" Target="../ink/ink288.xml"/><Relationship Id="rId31" Type="http://schemas.openxmlformats.org/officeDocument/2006/relationships/image" Target="../media/image310.png"/><Relationship Id="rId44" Type="http://schemas.openxmlformats.org/officeDocument/2006/relationships/customXml" Target="../ink/ink305.xml"/><Relationship Id="rId52" Type="http://schemas.openxmlformats.org/officeDocument/2006/relationships/customXml" Target="../ink/ink309.xml"/><Relationship Id="rId60" Type="http://schemas.openxmlformats.org/officeDocument/2006/relationships/customXml" Target="../ink/ink313.xml"/><Relationship Id="rId65" Type="http://schemas.openxmlformats.org/officeDocument/2006/relationships/image" Target="../media/image327.png"/><Relationship Id="rId73" Type="http://schemas.openxmlformats.org/officeDocument/2006/relationships/image" Target="../media/image331.png"/><Relationship Id="rId78" Type="http://schemas.openxmlformats.org/officeDocument/2006/relationships/customXml" Target="../ink/ink322.xml"/><Relationship Id="rId81" Type="http://schemas.openxmlformats.org/officeDocument/2006/relationships/image" Target="../media/image335.png"/><Relationship Id="rId86" Type="http://schemas.openxmlformats.org/officeDocument/2006/relationships/customXml" Target="../ink/ink326.xml"/><Relationship Id="rId4" Type="http://schemas.openxmlformats.org/officeDocument/2006/relationships/customXml" Target="../ink/ink285.xml"/><Relationship Id="rId9" Type="http://schemas.openxmlformats.org/officeDocument/2006/relationships/image" Target="../media/image299.png"/><Relationship Id="rId13" Type="http://schemas.openxmlformats.org/officeDocument/2006/relationships/image" Target="../media/image301.png"/><Relationship Id="rId18" Type="http://schemas.openxmlformats.org/officeDocument/2006/relationships/customXml" Target="../ink/ink292.xml"/><Relationship Id="rId39" Type="http://schemas.openxmlformats.org/officeDocument/2006/relationships/image" Target="../media/image314.png"/><Relationship Id="rId34" Type="http://schemas.openxmlformats.org/officeDocument/2006/relationships/customXml" Target="../ink/ink300.xml"/><Relationship Id="rId50" Type="http://schemas.openxmlformats.org/officeDocument/2006/relationships/customXml" Target="../ink/ink308.xml"/><Relationship Id="rId55" Type="http://schemas.openxmlformats.org/officeDocument/2006/relationships/image" Target="../media/image322.png"/><Relationship Id="rId76" Type="http://schemas.openxmlformats.org/officeDocument/2006/relationships/customXml" Target="../ink/ink321.xml"/><Relationship Id="rId7" Type="http://schemas.openxmlformats.org/officeDocument/2006/relationships/image" Target="../media/image298.png"/><Relationship Id="rId71" Type="http://schemas.openxmlformats.org/officeDocument/2006/relationships/image" Target="../media/image330.png"/><Relationship Id="rId2" Type="http://schemas.openxmlformats.org/officeDocument/2006/relationships/image" Target="../media/image296.png"/><Relationship Id="rId29" Type="http://schemas.openxmlformats.org/officeDocument/2006/relationships/image" Target="../media/image309.png"/><Relationship Id="rId24" Type="http://schemas.openxmlformats.org/officeDocument/2006/relationships/customXml" Target="../ink/ink295.xml"/><Relationship Id="rId40" Type="http://schemas.openxmlformats.org/officeDocument/2006/relationships/customXml" Target="../ink/ink303.xml"/><Relationship Id="rId45" Type="http://schemas.openxmlformats.org/officeDocument/2006/relationships/image" Target="../media/image317.png"/><Relationship Id="rId66" Type="http://schemas.openxmlformats.org/officeDocument/2006/relationships/customXml" Target="../ink/ink316.xml"/><Relationship Id="rId87" Type="http://schemas.openxmlformats.org/officeDocument/2006/relationships/image" Target="../media/image338.png"/><Relationship Id="rId61" Type="http://schemas.openxmlformats.org/officeDocument/2006/relationships/image" Target="../media/image325.png"/><Relationship Id="rId82" Type="http://schemas.openxmlformats.org/officeDocument/2006/relationships/customXml" Target="../ink/ink324.xml"/><Relationship Id="rId19" Type="http://schemas.openxmlformats.org/officeDocument/2006/relationships/image" Target="../media/image304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51.png"/><Relationship Id="rId21" Type="http://schemas.openxmlformats.org/officeDocument/2006/relationships/customXml" Target="../ink/ink336.xml"/><Relationship Id="rId42" Type="http://schemas.openxmlformats.org/officeDocument/2006/relationships/image" Target="../media/image359.png"/><Relationship Id="rId47" Type="http://schemas.openxmlformats.org/officeDocument/2006/relationships/customXml" Target="../ink/ink349.xml"/><Relationship Id="rId63" Type="http://schemas.openxmlformats.org/officeDocument/2006/relationships/customXml" Target="../ink/ink357.xml"/><Relationship Id="rId68" Type="http://schemas.openxmlformats.org/officeDocument/2006/relationships/image" Target="../media/image372.png"/><Relationship Id="rId84" Type="http://schemas.openxmlformats.org/officeDocument/2006/relationships/image" Target="../media/image380.png"/><Relationship Id="rId89" Type="http://schemas.openxmlformats.org/officeDocument/2006/relationships/customXml" Target="../ink/ink370.xml"/><Relationship Id="rId16" Type="http://schemas.openxmlformats.org/officeDocument/2006/relationships/image" Target="../media/image347.png"/><Relationship Id="rId11" Type="http://schemas.openxmlformats.org/officeDocument/2006/relationships/customXml" Target="../ink/ink331.xml"/><Relationship Id="rId32" Type="http://schemas.openxmlformats.org/officeDocument/2006/relationships/image" Target="../media/image354.png"/><Relationship Id="rId37" Type="http://schemas.openxmlformats.org/officeDocument/2006/relationships/customXml" Target="../ink/ink344.xml"/><Relationship Id="rId53" Type="http://schemas.openxmlformats.org/officeDocument/2006/relationships/customXml" Target="../ink/ink352.xml"/><Relationship Id="rId58" Type="http://schemas.openxmlformats.org/officeDocument/2006/relationships/image" Target="../media/image367.png"/><Relationship Id="rId74" Type="http://schemas.openxmlformats.org/officeDocument/2006/relationships/image" Target="../media/image375.png"/><Relationship Id="rId79" Type="http://schemas.openxmlformats.org/officeDocument/2006/relationships/customXml" Target="../ink/ink365.xml"/><Relationship Id="rId102" Type="http://schemas.openxmlformats.org/officeDocument/2006/relationships/image" Target="../media/image389.png"/><Relationship Id="rId5" Type="http://schemas.openxmlformats.org/officeDocument/2006/relationships/customXml" Target="../ink/ink328.xml"/><Relationship Id="rId90" Type="http://schemas.openxmlformats.org/officeDocument/2006/relationships/image" Target="../media/image383.png"/><Relationship Id="rId95" Type="http://schemas.openxmlformats.org/officeDocument/2006/relationships/customXml" Target="../ink/ink373.xml"/><Relationship Id="rId22" Type="http://schemas.openxmlformats.org/officeDocument/2006/relationships/image" Target="../media/image215.png"/><Relationship Id="rId27" Type="http://schemas.openxmlformats.org/officeDocument/2006/relationships/customXml" Target="../ink/ink339.xml"/><Relationship Id="rId43" Type="http://schemas.openxmlformats.org/officeDocument/2006/relationships/customXml" Target="../ink/ink347.xml"/><Relationship Id="rId48" Type="http://schemas.openxmlformats.org/officeDocument/2006/relationships/image" Target="../media/image362.png"/><Relationship Id="rId64" Type="http://schemas.openxmlformats.org/officeDocument/2006/relationships/image" Target="../media/image370.png"/><Relationship Id="rId69" Type="http://schemas.openxmlformats.org/officeDocument/2006/relationships/customXml" Target="../ink/ink360.xml"/><Relationship Id="rId80" Type="http://schemas.openxmlformats.org/officeDocument/2006/relationships/image" Target="../media/image378.png"/><Relationship Id="rId85" Type="http://schemas.openxmlformats.org/officeDocument/2006/relationships/customXml" Target="../ink/ink368.xml"/><Relationship Id="rId12" Type="http://schemas.openxmlformats.org/officeDocument/2006/relationships/image" Target="../media/image345.png"/><Relationship Id="rId17" Type="http://schemas.openxmlformats.org/officeDocument/2006/relationships/customXml" Target="../ink/ink334.xml"/><Relationship Id="rId25" Type="http://schemas.openxmlformats.org/officeDocument/2006/relationships/customXml" Target="../ink/ink338.xml"/><Relationship Id="rId33" Type="http://schemas.openxmlformats.org/officeDocument/2006/relationships/customXml" Target="../ink/ink342.xml"/><Relationship Id="rId38" Type="http://schemas.openxmlformats.org/officeDocument/2006/relationships/image" Target="../media/image357.png"/><Relationship Id="rId46" Type="http://schemas.openxmlformats.org/officeDocument/2006/relationships/image" Target="../media/image361.png"/><Relationship Id="rId59" Type="http://schemas.openxmlformats.org/officeDocument/2006/relationships/customXml" Target="../ink/ink355.xml"/><Relationship Id="rId67" Type="http://schemas.openxmlformats.org/officeDocument/2006/relationships/customXml" Target="../ink/ink359.xml"/><Relationship Id="rId20" Type="http://schemas.openxmlformats.org/officeDocument/2006/relationships/image" Target="../media/image349.png"/><Relationship Id="rId41" Type="http://schemas.openxmlformats.org/officeDocument/2006/relationships/customXml" Target="../ink/ink346.xml"/><Relationship Id="rId54" Type="http://schemas.openxmlformats.org/officeDocument/2006/relationships/image" Target="../media/image365.png"/><Relationship Id="rId62" Type="http://schemas.openxmlformats.org/officeDocument/2006/relationships/image" Target="../media/image369.png"/><Relationship Id="rId70" Type="http://schemas.openxmlformats.org/officeDocument/2006/relationships/image" Target="../media/image373.png"/><Relationship Id="rId75" Type="http://schemas.openxmlformats.org/officeDocument/2006/relationships/customXml" Target="../ink/ink363.xml"/><Relationship Id="rId83" Type="http://schemas.openxmlformats.org/officeDocument/2006/relationships/customXml" Target="../ink/ink367.xml"/><Relationship Id="rId88" Type="http://schemas.openxmlformats.org/officeDocument/2006/relationships/image" Target="../media/image382.png"/><Relationship Id="rId91" Type="http://schemas.openxmlformats.org/officeDocument/2006/relationships/customXml" Target="../ink/ink371.xml"/><Relationship Id="rId96" Type="http://schemas.openxmlformats.org/officeDocument/2006/relationships/image" Target="../media/image3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2.png"/><Relationship Id="rId15" Type="http://schemas.openxmlformats.org/officeDocument/2006/relationships/customXml" Target="../ink/ink333.xml"/><Relationship Id="rId23" Type="http://schemas.openxmlformats.org/officeDocument/2006/relationships/customXml" Target="../ink/ink337.xml"/><Relationship Id="rId28" Type="http://schemas.openxmlformats.org/officeDocument/2006/relationships/image" Target="../media/image352.png"/><Relationship Id="rId36" Type="http://schemas.openxmlformats.org/officeDocument/2006/relationships/image" Target="../media/image356.png"/><Relationship Id="rId49" Type="http://schemas.openxmlformats.org/officeDocument/2006/relationships/customXml" Target="../ink/ink350.xml"/><Relationship Id="rId57" Type="http://schemas.openxmlformats.org/officeDocument/2006/relationships/customXml" Target="../ink/ink354.xml"/><Relationship Id="rId10" Type="http://schemas.openxmlformats.org/officeDocument/2006/relationships/image" Target="../media/image344.png"/><Relationship Id="rId31" Type="http://schemas.openxmlformats.org/officeDocument/2006/relationships/customXml" Target="../ink/ink341.xml"/><Relationship Id="rId44" Type="http://schemas.openxmlformats.org/officeDocument/2006/relationships/image" Target="../media/image360.png"/><Relationship Id="rId52" Type="http://schemas.openxmlformats.org/officeDocument/2006/relationships/image" Target="../media/image364.png"/><Relationship Id="rId60" Type="http://schemas.openxmlformats.org/officeDocument/2006/relationships/image" Target="../media/image368.png"/><Relationship Id="rId65" Type="http://schemas.openxmlformats.org/officeDocument/2006/relationships/customXml" Target="../ink/ink358.xml"/><Relationship Id="rId73" Type="http://schemas.openxmlformats.org/officeDocument/2006/relationships/customXml" Target="../ink/ink362.xml"/><Relationship Id="rId78" Type="http://schemas.openxmlformats.org/officeDocument/2006/relationships/image" Target="../media/image377.png"/><Relationship Id="rId81" Type="http://schemas.openxmlformats.org/officeDocument/2006/relationships/customXml" Target="../ink/ink366.xml"/><Relationship Id="rId86" Type="http://schemas.openxmlformats.org/officeDocument/2006/relationships/image" Target="../media/image381.png"/><Relationship Id="rId94" Type="http://schemas.openxmlformats.org/officeDocument/2006/relationships/image" Target="../media/image385.png"/><Relationship Id="rId99" Type="http://schemas.openxmlformats.org/officeDocument/2006/relationships/customXml" Target="../ink/ink375.xml"/><Relationship Id="rId101" Type="http://schemas.openxmlformats.org/officeDocument/2006/relationships/customXml" Target="../ink/ink376.xml"/><Relationship Id="rId4" Type="http://schemas.openxmlformats.org/officeDocument/2006/relationships/image" Target="../media/image4.png"/><Relationship Id="rId9" Type="http://schemas.openxmlformats.org/officeDocument/2006/relationships/customXml" Target="../ink/ink330.xml"/><Relationship Id="rId13" Type="http://schemas.openxmlformats.org/officeDocument/2006/relationships/customXml" Target="../ink/ink332.xml"/><Relationship Id="rId18" Type="http://schemas.openxmlformats.org/officeDocument/2006/relationships/image" Target="../media/image348.png"/><Relationship Id="rId39" Type="http://schemas.openxmlformats.org/officeDocument/2006/relationships/customXml" Target="../ink/ink345.xml"/><Relationship Id="rId34" Type="http://schemas.openxmlformats.org/officeDocument/2006/relationships/image" Target="../media/image355.png"/><Relationship Id="rId50" Type="http://schemas.openxmlformats.org/officeDocument/2006/relationships/image" Target="../media/image363.png"/><Relationship Id="rId55" Type="http://schemas.openxmlformats.org/officeDocument/2006/relationships/customXml" Target="../ink/ink353.xml"/><Relationship Id="rId76" Type="http://schemas.openxmlformats.org/officeDocument/2006/relationships/image" Target="../media/image376.png"/><Relationship Id="rId97" Type="http://schemas.openxmlformats.org/officeDocument/2006/relationships/customXml" Target="../ink/ink374.xml"/><Relationship Id="rId7" Type="http://schemas.openxmlformats.org/officeDocument/2006/relationships/customXml" Target="../ink/ink329.xml"/><Relationship Id="rId71" Type="http://schemas.openxmlformats.org/officeDocument/2006/relationships/customXml" Target="../ink/ink361.xml"/><Relationship Id="rId92" Type="http://schemas.openxmlformats.org/officeDocument/2006/relationships/image" Target="../media/image384.png"/><Relationship Id="rId2" Type="http://schemas.openxmlformats.org/officeDocument/2006/relationships/image" Target="../media/image340.png"/><Relationship Id="rId29" Type="http://schemas.openxmlformats.org/officeDocument/2006/relationships/customXml" Target="../ink/ink340.xml"/><Relationship Id="rId24" Type="http://schemas.openxmlformats.org/officeDocument/2006/relationships/image" Target="../media/image350.png"/><Relationship Id="rId40" Type="http://schemas.openxmlformats.org/officeDocument/2006/relationships/image" Target="../media/image358.png"/><Relationship Id="rId45" Type="http://schemas.openxmlformats.org/officeDocument/2006/relationships/customXml" Target="../ink/ink348.xml"/><Relationship Id="rId66" Type="http://schemas.openxmlformats.org/officeDocument/2006/relationships/image" Target="../media/image371.png"/><Relationship Id="rId87" Type="http://schemas.openxmlformats.org/officeDocument/2006/relationships/customXml" Target="../ink/ink369.xml"/><Relationship Id="rId61" Type="http://schemas.openxmlformats.org/officeDocument/2006/relationships/customXml" Target="../ink/ink356.xml"/><Relationship Id="rId82" Type="http://schemas.openxmlformats.org/officeDocument/2006/relationships/image" Target="../media/image379.png"/><Relationship Id="rId19" Type="http://schemas.openxmlformats.org/officeDocument/2006/relationships/customXml" Target="../ink/ink335.xml"/><Relationship Id="rId14" Type="http://schemas.openxmlformats.org/officeDocument/2006/relationships/image" Target="../media/image346.png"/><Relationship Id="rId30" Type="http://schemas.openxmlformats.org/officeDocument/2006/relationships/image" Target="../media/image353.png"/><Relationship Id="rId35" Type="http://schemas.openxmlformats.org/officeDocument/2006/relationships/customXml" Target="../ink/ink343.xml"/><Relationship Id="rId56" Type="http://schemas.openxmlformats.org/officeDocument/2006/relationships/image" Target="../media/image366.png"/><Relationship Id="rId77" Type="http://schemas.openxmlformats.org/officeDocument/2006/relationships/customXml" Target="../ink/ink364.xml"/><Relationship Id="rId100" Type="http://schemas.openxmlformats.org/officeDocument/2006/relationships/image" Target="../media/image388.png"/><Relationship Id="rId8" Type="http://schemas.openxmlformats.org/officeDocument/2006/relationships/image" Target="../media/image343.png"/><Relationship Id="rId51" Type="http://schemas.openxmlformats.org/officeDocument/2006/relationships/customXml" Target="../ink/ink351.xml"/><Relationship Id="rId72" Type="http://schemas.openxmlformats.org/officeDocument/2006/relationships/image" Target="../media/image374.png"/><Relationship Id="rId93" Type="http://schemas.openxmlformats.org/officeDocument/2006/relationships/customXml" Target="../ink/ink372.xml"/><Relationship Id="rId98" Type="http://schemas.openxmlformats.org/officeDocument/2006/relationships/image" Target="../media/image387.png"/><Relationship Id="rId3" Type="http://schemas.openxmlformats.org/officeDocument/2006/relationships/image" Target="../media/image341.pn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02.png"/><Relationship Id="rId21" Type="http://schemas.openxmlformats.org/officeDocument/2006/relationships/customXml" Target="../ink/ink385.xml"/><Relationship Id="rId42" Type="http://schemas.openxmlformats.org/officeDocument/2006/relationships/image" Target="../media/image410.png"/><Relationship Id="rId47" Type="http://schemas.openxmlformats.org/officeDocument/2006/relationships/customXml" Target="../ink/ink398.xml"/><Relationship Id="rId63" Type="http://schemas.openxmlformats.org/officeDocument/2006/relationships/customXml" Target="../ink/ink406.xml"/><Relationship Id="rId68" Type="http://schemas.openxmlformats.org/officeDocument/2006/relationships/image" Target="../media/image423.png"/><Relationship Id="rId84" Type="http://schemas.openxmlformats.org/officeDocument/2006/relationships/image" Target="../media/image431.png"/><Relationship Id="rId89" Type="http://schemas.openxmlformats.org/officeDocument/2006/relationships/customXml" Target="../ink/ink419.xml"/><Relationship Id="rId112" Type="http://schemas.openxmlformats.org/officeDocument/2006/relationships/image" Target="../media/image445.png"/><Relationship Id="rId16" Type="http://schemas.openxmlformats.org/officeDocument/2006/relationships/image" Target="../media/image397.png"/><Relationship Id="rId107" Type="http://schemas.openxmlformats.org/officeDocument/2006/relationships/customXml" Target="../ink/ink428.xml"/><Relationship Id="rId11" Type="http://schemas.openxmlformats.org/officeDocument/2006/relationships/customXml" Target="../ink/ink380.xml"/><Relationship Id="rId32" Type="http://schemas.openxmlformats.org/officeDocument/2006/relationships/image" Target="../media/image405.png"/><Relationship Id="rId37" Type="http://schemas.openxmlformats.org/officeDocument/2006/relationships/customXml" Target="../ink/ink393.xml"/><Relationship Id="rId53" Type="http://schemas.openxmlformats.org/officeDocument/2006/relationships/customXml" Target="../ink/ink401.xml"/><Relationship Id="rId58" Type="http://schemas.openxmlformats.org/officeDocument/2006/relationships/image" Target="../media/image418.png"/><Relationship Id="rId74" Type="http://schemas.openxmlformats.org/officeDocument/2006/relationships/image" Target="../media/image426.png"/><Relationship Id="rId79" Type="http://schemas.openxmlformats.org/officeDocument/2006/relationships/customXml" Target="../ink/ink414.xml"/><Relationship Id="rId102" Type="http://schemas.openxmlformats.org/officeDocument/2006/relationships/image" Target="../media/image440.png"/><Relationship Id="rId5" Type="http://schemas.openxmlformats.org/officeDocument/2006/relationships/customXml" Target="../ink/ink377.xml"/><Relationship Id="rId90" Type="http://schemas.openxmlformats.org/officeDocument/2006/relationships/image" Target="../media/image434.png"/><Relationship Id="rId95" Type="http://schemas.openxmlformats.org/officeDocument/2006/relationships/customXml" Target="../ink/ink422.xml"/><Relationship Id="rId22" Type="http://schemas.openxmlformats.org/officeDocument/2006/relationships/image" Target="../media/image400.png"/><Relationship Id="rId27" Type="http://schemas.openxmlformats.org/officeDocument/2006/relationships/customXml" Target="../ink/ink388.xml"/><Relationship Id="rId43" Type="http://schemas.openxmlformats.org/officeDocument/2006/relationships/customXml" Target="../ink/ink396.xml"/><Relationship Id="rId48" Type="http://schemas.openxmlformats.org/officeDocument/2006/relationships/image" Target="../media/image413.png"/><Relationship Id="rId64" Type="http://schemas.openxmlformats.org/officeDocument/2006/relationships/image" Target="../media/image421.png"/><Relationship Id="rId69" Type="http://schemas.openxmlformats.org/officeDocument/2006/relationships/customXml" Target="../ink/ink409.xml"/><Relationship Id="rId113" Type="http://schemas.openxmlformats.org/officeDocument/2006/relationships/customXml" Target="../ink/ink431.xml"/><Relationship Id="rId80" Type="http://schemas.openxmlformats.org/officeDocument/2006/relationships/image" Target="../media/image429.png"/><Relationship Id="rId85" Type="http://schemas.openxmlformats.org/officeDocument/2006/relationships/customXml" Target="../ink/ink417.xml"/><Relationship Id="rId12" Type="http://schemas.openxmlformats.org/officeDocument/2006/relationships/image" Target="../media/image395.png"/><Relationship Id="rId17" Type="http://schemas.openxmlformats.org/officeDocument/2006/relationships/customXml" Target="../ink/ink383.xml"/><Relationship Id="rId33" Type="http://schemas.openxmlformats.org/officeDocument/2006/relationships/customXml" Target="../ink/ink391.xml"/><Relationship Id="rId38" Type="http://schemas.openxmlformats.org/officeDocument/2006/relationships/image" Target="../media/image408.png"/><Relationship Id="rId59" Type="http://schemas.openxmlformats.org/officeDocument/2006/relationships/customXml" Target="../ink/ink404.xml"/><Relationship Id="rId103" Type="http://schemas.openxmlformats.org/officeDocument/2006/relationships/customXml" Target="../ink/ink426.xml"/><Relationship Id="rId108" Type="http://schemas.openxmlformats.org/officeDocument/2006/relationships/image" Target="../media/image443.png"/><Relationship Id="rId54" Type="http://schemas.openxmlformats.org/officeDocument/2006/relationships/image" Target="../media/image416.png"/><Relationship Id="rId70" Type="http://schemas.openxmlformats.org/officeDocument/2006/relationships/image" Target="../media/image424.png"/><Relationship Id="rId75" Type="http://schemas.openxmlformats.org/officeDocument/2006/relationships/customXml" Target="../ink/ink412.xml"/><Relationship Id="rId91" Type="http://schemas.openxmlformats.org/officeDocument/2006/relationships/customXml" Target="../ink/ink420.xml"/><Relationship Id="rId96" Type="http://schemas.openxmlformats.org/officeDocument/2006/relationships/image" Target="../media/image4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2.png"/><Relationship Id="rId15" Type="http://schemas.openxmlformats.org/officeDocument/2006/relationships/customXml" Target="../ink/ink382.xml"/><Relationship Id="rId23" Type="http://schemas.openxmlformats.org/officeDocument/2006/relationships/customXml" Target="../ink/ink386.xml"/><Relationship Id="rId28" Type="http://schemas.openxmlformats.org/officeDocument/2006/relationships/image" Target="../media/image403.png"/><Relationship Id="rId36" Type="http://schemas.openxmlformats.org/officeDocument/2006/relationships/image" Target="../media/image407.png"/><Relationship Id="rId49" Type="http://schemas.openxmlformats.org/officeDocument/2006/relationships/customXml" Target="../ink/ink399.xml"/><Relationship Id="rId57" Type="http://schemas.openxmlformats.org/officeDocument/2006/relationships/customXml" Target="../ink/ink403.xml"/><Relationship Id="rId106" Type="http://schemas.openxmlformats.org/officeDocument/2006/relationships/image" Target="../media/image442.png"/><Relationship Id="rId114" Type="http://schemas.openxmlformats.org/officeDocument/2006/relationships/image" Target="../media/image446.png"/><Relationship Id="rId10" Type="http://schemas.openxmlformats.org/officeDocument/2006/relationships/image" Target="../media/image394.png"/><Relationship Id="rId31" Type="http://schemas.openxmlformats.org/officeDocument/2006/relationships/customXml" Target="../ink/ink390.xml"/><Relationship Id="rId44" Type="http://schemas.openxmlformats.org/officeDocument/2006/relationships/image" Target="../media/image411.png"/><Relationship Id="rId52" Type="http://schemas.openxmlformats.org/officeDocument/2006/relationships/image" Target="../media/image415.png"/><Relationship Id="rId60" Type="http://schemas.openxmlformats.org/officeDocument/2006/relationships/image" Target="../media/image419.png"/><Relationship Id="rId65" Type="http://schemas.openxmlformats.org/officeDocument/2006/relationships/customXml" Target="../ink/ink407.xml"/><Relationship Id="rId73" Type="http://schemas.openxmlformats.org/officeDocument/2006/relationships/customXml" Target="../ink/ink411.xml"/><Relationship Id="rId78" Type="http://schemas.openxmlformats.org/officeDocument/2006/relationships/image" Target="../media/image428.png"/><Relationship Id="rId81" Type="http://schemas.openxmlformats.org/officeDocument/2006/relationships/customXml" Target="../ink/ink415.xml"/><Relationship Id="rId86" Type="http://schemas.openxmlformats.org/officeDocument/2006/relationships/image" Target="../media/image432.png"/><Relationship Id="rId94" Type="http://schemas.openxmlformats.org/officeDocument/2006/relationships/image" Target="../media/image436.png"/><Relationship Id="rId99" Type="http://schemas.openxmlformats.org/officeDocument/2006/relationships/customXml" Target="../ink/ink424.xml"/><Relationship Id="rId101" Type="http://schemas.openxmlformats.org/officeDocument/2006/relationships/customXml" Target="../ink/ink425.xml"/><Relationship Id="rId4" Type="http://schemas.openxmlformats.org/officeDocument/2006/relationships/image" Target="../media/image4.png"/><Relationship Id="rId9" Type="http://schemas.openxmlformats.org/officeDocument/2006/relationships/customXml" Target="../ink/ink379.xml"/><Relationship Id="rId13" Type="http://schemas.openxmlformats.org/officeDocument/2006/relationships/customXml" Target="../ink/ink381.xml"/><Relationship Id="rId18" Type="http://schemas.openxmlformats.org/officeDocument/2006/relationships/image" Target="../media/image398.png"/><Relationship Id="rId39" Type="http://schemas.openxmlformats.org/officeDocument/2006/relationships/customXml" Target="../ink/ink394.xml"/><Relationship Id="rId109" Type="http://schemas.openxmlformats.org/officeDocument/2006/relationships/customXml" Target="../ink/ink429.xml"/><Relationship Id="rId34" Type="http://schemas.openxmlformats.org/officeDocument/2006/relationships/image" Target="../media/image406.png"/><Relationship Id="rId50" Type="http://schemas.openxmlformats.org/officeDocument/2006/relationships/image" Target="../media/image414.png"/><Relationship Id="rId55" Type="http://schemas.openxmlformats.org/officeDocument/2006/relationships/customXml" Target="../ink/ink402.xml"/><Relationship Id="rId76" Type="http://schemas.openxmlformats.org/officeDocument/2006/relationships/image" Target="../media/image427.png"/><Relationship Id="rId97" Type="http://schemas.openxmlformats.org/officeDocument/2006/relationships/customXml" Target="../ink/ink423.xml"/><Relationship Id="rId104" Type="http://schemas.openxmlformats.org/officeDocument/2006/relationships/image" Target="../media/image441.png"/><Relationship Id="rId7" Type="http://schemas.openxmlformats.org/officeDocument/2006/relationships/customXml" Target="../ink/ink378.xml"/><Relationship Id="rId71" Type="http://schemas.openxmlformats.org/officeDocument/2006/relationships/customXml" Target="../ink/ink410.xml"/><Relationship Id="rId92" Type="http://schemas.openxmlformats.org/officeDocument/2006/relationships/image" Target="../media/image435.png"/><Relationship Id="rId2" Type="http://schemas.openxmlformats.org/officeDocument/2006/relationships/image" Target="../media/image390.png"/><Relationship Id="rId29" Type="http://schemas.openxmlformats.org/officeDocument/2006/relationships/customXml" Target="../ink/ink389.xml"/><Relationship Id="rId24" Type="http://schemas.openxmlformats.org/officeDocument/2006/relationships/image" Target="../media/image401.png"/><Relationship Id="rId40" Type="http://schemas.openxmlformats.org/officeDocument/2006/relationships/image" Target="../media/image409.png"/><Relationship Id="rId45" Type="http://schemas.openxmlformats.org/officeDocument/2006/relationships/customXml" Target="../ink/ink397.xml"/><Relationship Id="rId66" Type="http://schemas.openxmlformats.org/officeDocument/2006/relationships/image" Target="../media/image422.png"/><Relationship Id="rId87" Type="http://schemas.openxmlformats.org/officeDocument/2006/relationships/customXml" Target="../ink/ink418.xml"/><Relationship Id="rId110" Type="http://schemas.openxmlformats.org/officeDocument/2006/relationships/image" Target="../media/image444.png"/><Relationship Id="rId115" Type="http://schemas.openxmlformats.org/officeDocument/2006/relationships/customXml" Target="../ink/ink432.xml"/><Relationship Id="rId61" Type="http://schemas.openxmlformats.org/officeDocument/2006/relationships/customXml" Target="../ink/ink405.xml"/><Relationship Id="rId82" Type="http://schemas.openxmlformats.org/officeDocument/2006/relationships/image" Target="../media/image430.png"/><Relationship Id="rId19" Type="http://schemas.openxmlformats.org/officeDocument/2006/relationships/customXml" Target="../ink/ink384.xml"/><Relationship Id="rId14" Type="http://schemas.openxmlformats.org/officeDocument/2006/relationships/image" Target="../media/image396.png"/><Relationship Id="rId30" Type="http://schemas.openxmlformats.org/officeDocument/2006/relationships/image" Target="../media/image404.png"/><Relationship Id="rId35" Type="http://schemas.openxmlformats.org/officeDocument/2006/relationships/customXml" Target="../ink/ink392.xml"/><Relationship Id="rId56" Type="http://schemas.openxmlformats.org/officeDocument/2006/relationships/image" Target="../media/image417.png"/><Relationship Id="rId77" Type="http://schemas.openxmlformats.org/officeDocument/2006/relationships/customXml" Target="../ink/ink413.xml"/><Relationship Id="rId100" Type="http://schemas.openxmlformats.org/officeDocument/2006/relationships/image" Target="../media/image439.png"/><Relationship Id="rId105" Type="http://schemas.openxmlformats.org/officeDocument/2006/relationships/customXml" Target="../ink/ink427.xml"/><Relationship Id="rId8" Type="http://schemas.openxmlformats.org/officeDocument/2006/relationships/image" Target="../media/image393.png"/><Relationship Id="rId51" Type="http://schemas.openxmlformats.org/officeDocument/2006/relationships/customXml" Target="../ink/ink400.xml"/><Relationship Id="rId72" Type="http://schemas.openxmlformats.org/officeDocument/2006/relationships/image" Target="../media/image425.png"/><Relationship Id="rId93" Type="http://schemas.openxmlformats.org/officeDocument/2006/relationships/customXml" Target="../ink/ink421.xml"/><Relationship Id="rId98" Type="http://schemas.openxmlformats.org/officeDocument/2006/relationships/image" Target="../media/image438.png"/><Relationship Id="rId3" Type="http://schemas.openxmlformats.org/officeDocument/2006/relationships/image" Target="../media/image391.png"/><Relationship Id="rId25" Type="http://schemas.openxmlformats.org/officeDocument/2006/relationships/customXml" Target="../ink/ink387.xml"/><Relationship Id="rId46" Type="http://schemas.openxmlformats.org/officeDocument/2006/relationships/image" Target="../media/image412.png"/><Relationship Id="rId67" Type="http://schemas.openxmlformats.org/officeDocument/2006/relationships/customXml" Target="../ink/ink408.xml"/><Relationship Id="rId116" Type="http://schemas.openxmlformats.org/officeDocument/2006/relationships/image" Target="../media/image447.png"/><Relationship Id="rId20" Type="http://schemas.openxmlformats.org/officeDocument/2006/relationships/image" Target="../media/image399.png"/><Relationship Id="rId41" Type="http://schemas.openxmlformats.org/officeDocument/2006/relationships/customXml" Target="../ink/ink395.xml"/><Relationship Id="rId62" Type="http://schemas.openxmlformats.org/officeDocument/2006/relationships/image" Target="../media/image420.png"/><Relationship Id="rId83" Type="http://schemas.openxmlformats.org/officeDocument/2006/relationships/customXml" Target="../ink/ink416.xml"/><Relationship Id="rId88" Type="http://schemas.openxmlformats.org/officeDocument/2006/relationships/image" Target="../media/image433.png"/><Relationship Id="rId111" Type="http://schemas.openxmlformats.org/officeDocument/2006/relationships/customXml" Target="../ink/ink430.xml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60.png"/><Relationship Id="rId21" Type="http://schemas.openxmlformats.org/officeDocument/2006/relationships/customXml" Target="../ink/ink441.xml"/><Relationship Id="rId42" Type="http://schemas.openxmlformats.org/officeDocument/2006/relationships/image" Target="../media/image468.png"/><Relationship Id="rId47" Type="http://schemas.openxmlformats.org/officeDocument/2006/relationships/customXml" Target="../ink/ink454.xml"/><Relationship Id="rId63" Type="http://schemas.openxmlformats.org/officeDocument/2006/relationships/customXml" Target="../ink/ink462.xml"/><Relationship Id="rId68" Type="http://schemas.openxmlformats.org/officeDocument/2006/relationships/image" Target="../media/image480.png"/><Relationship Id="rId84" Type="http://schemas.openxmlformats.org/officeDocument/2006/relationships/image" Target="../media/image488.png"/><Relationship Id="rId89" Type="http://schemas.openxmlformats.org/officeDocument/2006/relationships/customXml" Target="../ink/ink475.xml"/><Relationship Id="rId16" Type="http://schemas.openxmlformats.org/officeDocument/2006/relationships/image" Target="../media/image455.png"/><Relationship Id="rId107" Type="http://schemas.openxmlformats.org/officeDocument/2006/relationships/customXml" Target="../ink/ink484.xml"/><Relationship Id="rId11" Type="http://schemas.openxmlformats.org/officeDocument/2006/relationships/customXml" Target="../ink/ink436.xml"/><Relationship Id="rId32" Type="http://schemas.openxmlformats.org/officeDocument/2006/relationships/image" Target="../media/image463.png"/><Relationship Id="rId37" Type="http://schemas.openxmlformats.org/officeDocument/2006/relationships/customXml" Target="../ink/ink449.xml"/><Relationship Id="rId53" Type="http://schemas.openxmlformats.org/officeDocument/2006/relationships/customXml" Target="../ink/ink457.xml"/><Relationship Id="rId58" Type="http://schemas.openxmlformats.org/officeDocument/2006/relationships/image" Target="../media/image475.png"/><Relationship Id="rId74" Type="http://schemas.openxmlformats.org/officeDocument/2006/relationships/image" Target="../media/image483.png"/><Relationship Id="rId79" Type="http://schemas.openxmlformats.org/officeDocument/2006/relationships/customXml" Target="../ink/ink470.xml"/><Relationship Id="rId102" Type="http://schemas.openxmlformats.org/officeDocument/2006/relationships/image" Target="../media/image497.png"/><Relationship Id="rId5" Type="http://schemas.openxmlformats.org/officeDocument/2006/relationships/customXml" Target="../ink/ink433.xml"/><Relationship Id="rId90" Type="http://schemas.openxmlformats.org/officeDocument/2006/relationships/image" Target="../media/image491.png"/><Relationship Id="rId95" Type="http://schemas.openxmlformats.org/officeDocument/2006/relationships/customXml" Target="../ink/ink478.xml"/><Relationship Id="rId22" Type="http://schemas.openxmlformats.org/officeDocument/2006/relationships/image" Target="../media/image458.png"/><Relationship Id="rId27" Type="http://schemas.openxmlformats.org/officeDocument/2006/relationships/customXml" Target="../ink/ink444.xml"/><Relationship Id="rId43" Type="http://schemas.openxmlformats.org/officeDocument/2006/relationships/customXml" Target="../ink/ink452.xml"/><Relationship Id="rId48" Type="http://schemas.openxmlformats.org/officeDocument/2006/relationships/image" Target="../media/image471.png"/><Relationship Id="rId64" Type="http://schemas.openxmlformats.org/officeDocument/2006/relationships/image" Target="../media/image478.png"/><Relationship Id="rId69" Type="http://schemas.openxmlformats.org/officeDocument/2006/relationships/customXml" Target="../ink/ink465.xml"/><Relationship Id="rId80" Type="http://schemas.openxmlformats.org/officeDocument/2006/relationships/image" Target="../media/image486.png"/><Relationship Id="rId85" Type="http://schemas.openxmlformats.org/officeDocument/2006/relationships/customXml" Target="../ink/ink473.xml"/><Relationship Id="rId12" Type="http://schemas.openxmlformats.org/officeDocument/2006/relationships/image" Target="../media/image453.png"/><Relationship Id="rId17" Type="http://schemas.openxmlformats.org/officeDocument/2006/relationships/customXml" Target="../ink/ink439.xml"/><Relationship Id="rId33" Type="http://schemas.openxmlformats.org/officeDocument/2006/relationships/customXml" Target="../ink/ink447.xml"/><Relationship Id="rId38" Type="http://schemas.openxmlformats.org/officeDocument/2006/relationships/image" Target="../media/image466.png"/><Relationship Id="rId59" Type="http://schemas.openxmlformats.org/officeDocument/2006/relationships/customXml" Target="../ink/ink460.xml"/><Relationship Id="rId103" Type="http://schemas.openxmlformats.org/officeDocument/2006/relationships/customXml" Target="../ink/ink482.xml"/><Relationship Id="rId108" Type="http://schemas.openxmlformats.org/officeDocument/2006/relationships/image" Target="../media/image500.png"/><Relationship Id="rId54" Type="http://schemas.openxmlformats.org/officeDocument/2006/relationships/image" Target="../media/image215.png"/><Relationship Id="rId70" Type="http://schemas.openxmlformats.org/officeDocument/2006/relationships/image" Target="../media/image481.png"/><Relationship Id="rId75" Type="http://schemas.openxmlformats.org/officeDocument/2006/relationships/customXml" Target="../ink/ink468.xml"/><Relationship Id="rId91" Type="http://schemas.openxmlformats.org/officeDocument/2006/relationships/customXml" Target="../ink/ink476.xml"/><Relationship Id="rId96" Type="http://schemas.openxmlformats.org/officeDocument/2006/relationships/image" Target="../media/image4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15" Type="http://schemas.openxmlformats.org/officeDocument/2006/relationships/customXml" Target="../ink/ink438.xml"/><Relationship Id="rId23" Type="http://schemas.openxmlformats.org/officeDocument/2006/relationships/customXml" Target="../ink/ink442.xml"/><Relationship Id="rId28" Type="http://schemas.openxmlformats.org/officeDocument/2006/relationships/image" Target="../media/image461.png"/><Relationship Id="rId36" Type="http://schemas.openxmlformats.org/officeDocument/2006/relationships/image" Target="../media/image465.png"/><Relationship Id="rId49" Type="http://schemas.openxmlformats.org/officeDocument/2006/relationships/customXml" Target="../ink/ink455.xml"/><Relationship Id="rId57" Type="http://schemas.openxmlformats.org/officeDocument/2006/relationships/customXml" Target="../ink/ink459.xml"/><Relationship Id="rId106" Type="http://schemas.openxmlformats.org/officeDocument/2006/relationships/image" Target="../media/image499.png"/><Relationship Id="rId10" Type="http://schemas.openxmlformats.org/officeDocument/2006/relationships/image" Target="../media/image452.png"/><Relationship Id="rId31" Type="http://schemas.openxmlformats.org/officeDocument/2006/relationships/customXml" Target="../ink/ink446.xml"/><Relationship Id="rId44" Type="http://schemas.openxmlformats.org/officeDocument/2006/relationships/image" Target="../media/image469.png"/><Relationship Id="rId52" Type="http://schemas.openxmlformats.org/officeDocument/2006/relationships/image" Target="../media/image473.png"/><Relationship Id="rId60" Type="http://schemas.openxmlformats.org/officeDocument/2006/relationships/image" Target="../media/image476.png"/><Relationship Id="rId65" Type="http://schemas.openxmlformats.org/officeDocument/2006/relationships/customXml" Target="../ink/ink463.xml"/><Relationship Id="rId73" Type="http://schemas.openxmlformats.org/officeDocument/2006/relationships/customXml" Target="../ink/ink467.xml"/><Relationship Id="rId78" Type="http://schemas.openxmlformats.org/officeDocument/2006/relationships/image" Target="../media/image485.png"/><Relationship Id="rId81" Type="http://schemas.openxmlformats.org/officeDocument/2006/relationships/customXml" Target="../ink/ink471.xml"/><Relationship Id="rId86" Type="http://schemas.openxmlformats.org/officeDocument/2006/relationships/image" Target="../media/image489.png"/><Relationship Id="rId94" Type="http://schemas.openxmlformats.org/officeDocument/2006/relationships/image" Target="../media/image493.png"/><Relationship Id="rId99" Type="http://schemas.openxmlformats.org/officeDocument/2006/relationships/customXml" Target="../ink/ink480.xml"/><Relationship Id="rId101" Type="http://schemas.openxmlformats.org/officeDocument/2006/relationships/customXml" Target="../ink/ink481.xml"/><Relationship Id="rId4" Type="http://schemas.openxmlformats.org/officeDocument/2006/relationships/image" Target="../media/image4.png"/><Relationship Id="rId9" Type="http://schemas.openxmlformats.org/officeDocument/2006/relationships/customXml" Target="../ink/ink435.xml"/><Relationship Id="rId13" Type="http://schemas.openxmlformats.org/officeDocument/2006/relationships/customXml" Target="../ink/ink437.xml"/><Relationship Id="rId18" Type="http://schemas.openxmlformats.org/officeDocument/2006/relationships/image" Target="../media/image456.png"/><Relationship Id="rId39" Type="http://schemas.openxmlformats.org/officeDocument/2006/relationships/customXml" Target="../ink/ink450.xml"/><Relationship Id="rId109" Type="http://schemas.openxmlformats.org/officeDocument/2006/relationships/customXml" Target="../ink/ink485.xml"/><Relationship Id="rId34" Type="http://schemas.openxmlformats.org/officeDocument/2006/relationships/image" Target="../media/image464.png"/><Relationship Id="rId50" Type="http://schemas.openxmlformats.org/officeDocument/2006/relationships/image" Target="../media/image472.png"/><Relationship Id="rId55" Type="http://schemas.openxmlformats.org/officeDocument/2006/relationships/customXml" Target="../ink/ink458.xml"/><Relationship Id="rId76" Type="http://schemas.openxmlformats.org/officeDocument/2006/relationships/image" Target="../media/image484.png"/><Relationship Id="rId97" Type="http://schemas.openxmlformats.org/officeDocument/2006/relationships/customXml" Target="../ink/ink479.xml"/><Relationship Id="rId104" Type="http://schemas.openxmlformats.org/officeDocument/2006/relationships/image" Target="../media/image498.png"/><Relationship Id="rId7" Type="http://schemas.openxmlformats.org/officeDocument/2006/relationships/customXml" Target="../ink/ink434.xml"/><Relationship Id="rId71" Type="http://schemas.openxmlformats.org/officeDocument/2006/relationships/customXml" Target="../ink/ink466.xml"/><Relationship Id="rId92" Type="http://schemas.openxmlformats.org/officeDocument/2006/relationships/image" Target="../media/image492.png"/><Relationship Id="rId2" Type="http://schemas.openxmlformats.org/officeDocument/2006/relationships/image" Target="../media/image448.png"/><Relationship Id="rId29" Type="http://schemas.openxmlformats.org/officeDocument/2006/relationships/customXml" Target="../ink/ink445.xml"/><Relationship Id="rId24" Type="http://schemas.openxmlformats.org/officeDocument/2006/relationships/image" Target="../media/image459.png"/><Relationship Id="rId40" Type="http://schemas.openxmlformats.org/officeDocument/2006/relationships/image" Target="../media/image467.png"/><Relationship Id="rId45" Type="http://schemas.openxmlformats.org/officeDocument/2006/relationships/customXml" Target="../ink/ink453.xml"/><Relationship Id="rId66" Type="http://schemas.openxmlformats.org/officeDocument/2006/relationships/image" Target="../media/image479.png"/><Relationship Id="rId87" Type="http://schemas.openxmlformats.org/officeDocument/2006/relationships/customXml" Target="../ink/ink474.xml"/><Relationship Id="rId110" Type="http://schemas.openxmlformats.org/officeDocument/2006/relationships/image" Target="../media/image501.png"/><Relationship Id="rId61" Type="http://schemas.openxmlformats.org/officeDocument/2006/relationships/customXml" Target="../ink/ink461.xml"/><Relationship Id="rId82" Type="http://schemas.openxmlformats.org/officeDocument/2006/relationships/image" Target="../media/image487.png"/><Relationship Id="rId19" Type="http://schemas.openxmlformats.org/officeDocument/2006/relationships/customXml" Target="../ink/ink440.xml"/><Relationship Id="rId14" Type="http://schemas.openxmlformats.org/officeDocument/2006/relationships/image" Target="../media/image454.png"/><Relationship Id="rId30" Type="http://schemas.openxmlformats.org/officeDocument/2006/relationships/image" Target="../media/image462.png"/><Relationship Id="rId35" Type="http://schemas.openxmlformats.org/officeDocument/2006/relationships/customXml" Target="../ink/ink448.xml"/><Relationship Id="rId56" Type="http://schemas.openxmlformats.org/officeDocument/2006/relationships/image" Target="../media/image474.png"/><Relationship Id="rId77" Type="http://schemas.openxmlformats.org/officeDocument/2006/relationships/customXml" Target="../ink/ink469.xml"/><Relationship Id="rId100" Type="http://schemas.openxmlformats.org/officeDocument/2006/relationships/image" Target="../media/image496.png"/><Relationship Id="rId105" Type="http://schemas.openxmlformats.org/officeDocument/2006/relationships/customXml" Target="../ink/ink483.xml"/><Relationship Id="rId8" Type="http://schemas.openxmlformats.org/officeDocument/2006/relationships/image" Target="../media/image451.png"/><Relationship Id="rId51" Type="http://schemas.openxmlformats.org/officeDocument/2006/relationships/customXml" Target="../ink/ink456.xml"/><Relationship Id="rId72" Type="http://schemas.openxmlformats.org/officeDocument/2006/relationships/image" Target="../media/image482.png"/><Relationship Id="rId93" Type="http://schemas.openxmlformats.org/officeDocument/2006/relationships/customXml" Target="../ink/ink477.xml"/><Relationship Id="rId98" Type="http://schemas.openxmlformats.org/officeDocument/2006/relationships/image" Target="../media/image495.png"/><Relationship Id="rId3" Type="http://schemas.openxmlformats.org/officeDocument/2006/relationships/image" Target="../media/image449.png"/><Relationship Id="rId25" Type="http://schemas.openxmlformats.org/officeDocument/2006/relationships/customXml" Target="../ink/ink443.xml"/><Relationship Id="rId46" Type="http://schemas.openxmlformats.org/officeDocument/2006/relationships/image" Target="../media/image470.png"/><Relationship Id="rId67" Type="http://schemas.openxmlformats.org/officeDocument/2006/relationships/customXml" Target="../ink/ink464.xml"/><Relationship Id="rId20" Type="http://schemas.openxmlformats.org/officeDocument/2006/relationships/image" Target="../media/image457.png"/><Relationship Id="rId41" Type="http://schemas.openxmlformats.org/officeDocument/2006/relationships/customXml" Target="../ink/ink451.xml"/><Relationship Id="rId62" Type="http://schemas.openxmlformats.org/officeDocument/2006/relationships/image" Target="../media/image477.png"/><Relationship Id="rId83" Type="http://schemas.openxmlformats.org/officeDocument/2006/relationships/customXml" Target="../ink/ink472.xml"/><Relationship Id="rId88" Type="http://schemas.openxmlformats.org/officeDocument/2006/relationships/image" Target="../media/image49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4.png"/><Relationship Id="rId13" Type="http://schemas.openxmlformats.org/officeDocument/2006/relationships/customXml" Target="../ink/ink491.xml"/><Relationship Id="rId18" Type="http://schemas.openxmlformats.org/officeDocument/2006/relationships/image" Target="../media/image509.png"/><Relationship Id="rId26" Type="http://schemas.openxmlformats.org/officeDocument/2006/relationships/image" Target="../media/image513.png"/><Relationship Id="rId3" Type="http://schemas.openxmlformats.org/officeDocument/2006/relationships/customXml" Target="../ink/ink486.xml"/><Relationship Id="rId21" Type="http://schemas.openxmlformats.org/officeDocument/2006/relationships/customXml" Target="../ink/ink495.xml"/><Relationship Id="rId7" Type="http://schemas.openxmlformats.org/officeDocument/2006/relationships/customXml" Target="../ink/ink488.xml"/><Relationship Id="rId12" Type="http://schemas.openxmlformats.org/officeDocument/2006/relationships/image" Target="../media/image506.png"/><Relationship Id="rId17" Type="http://schemas.openxmlformats.org/officeDocument/2006/relationships/customXml" Target="../ink/ink493.xml"/><Relationship Id="rId25" Type="http://schemas.openxmlformats.org/officeDocument/2006/relationships/customXml" Target="../ink/ink497.xml"/><Relationship Id="rId2" Type="http://schemas.openxmlformats.org/officeDocument/2006/relationships/image" Target="../media/image4.png"/><Relationship Id="rId16" Type="http://schemas.openxmlformats.org/officeDocument/2006/relationships/image" Target="../media/image508.png"/><Relationship Id="rId20" Type="http://schemas.openxmlformats.org/officeDocument/2006/relationships/image" Target="../media/image5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3.png"/><Relationship Id="rId11" Type="http://schemas.openxmlformats.org/officeDocument/2006/relationships/customXml" Target="../ink/ink490.xml"/><Relationship Id="rId24" Type="http://schemas.openxmlformats.org/officeDocument/2006/relationships/image" Target="../media/image512.png"/><Relationship Id="rId5" Type="http://schemas.openxmlformats.org/officeDocument/2006/relationships/customXml" Target="../ink/ink487.xml"/><Relationship Id="rId15" Type="http://schemas.openxmlformats.org/officeDocument/2006/relationships/customXml" Target="../ink/ink492.xml"/><Relationship Id="rId23" Type="http://schemas.openxmlformats.org/officeDocument/2006/relationships/customXml" Target="../ink/ink496.xml"/><Relationship Id="rId28" Type="http://schemas.openxmlformats.org/officeDocument/2006/relationships/image" Target="../media/image514.png"/><Relationship Id="rId10" Type="http://schemas.openxmlformats.org/officeDocument/2006/relationships/image" Target="../media/image505.png"/><Relationship Id="rId19" Type="http://schemas.openxmlformats.org/officeDocument/2006/relationships/customXml" Target="../ink/ink494.xml"/><Relationship Id="rId4" Type="http://schemas.openxmlformats.org/officeDocument/2006/relationships/image" Target="../media/image502.png"/><Relationship Id="rId9" Type="http://schemas.openxmlformats.org/officeDocument/2006/relationships/customXml" Target="../ink/ink489.xml"/><Relationship Id="rId14" Type="http://schemas.openxmlformats.org/officeDocument/2006/relationships/image" Target="../media/image507.png"/><Relationship Id="rId22" Type="http://schemas.openxmlformats.org/officeDocument/2006/relationships/image" Target="../media/image511.png"/><Relationship Id="rId27" Type="http://schemas.openxmlformats.org/officeDocument/2006/relationships/customXml" Target="../ink/ink498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26.png"/><Relationship Id="rId21" Type="http://schemas.openxmlformats.org/officeDocument/2006/relationships/customXml" Target="../ink/ink508.xml"/><Relationship Id="rId42" Type="http://schemas.openxmlformats.org/officeDocument/2006/relationships/image" Target="../media/image534.png"/><Relationship Id="rId47" Type="http://schemas.openxmlformats.org/officeDocument/2006/relationships/customXml" Target="../ink/ink521.xml"/><Relationship Id="rId63" Type="http://schemas.openxmlformats.org/officeDocument/2006/relationships/customXml" Target="../ink/ink529.xml"/><Relationship Id="rId68" Type="http://schemas.openxmlformats.org/officeDocument/2006/relationships/image" Target="../media/image547.png"/><Relationship Id="rId84" Type="http://schemas.openxmlformats.org/officeDocument/2006/relationships/image" Target="../media/image555.png"/><Relationship Id="rId89" Type="http://schemas.openxmlformats.org/officeDocument/2006/relationships/customXml" Target="../ink/ink542.xml"/><Relationship Id="rId16" Type="http://schemas.openxmlformats.org/officeDocument/2006/relationships/image" Target="../media/image521.png"/><Relationship Id="rId11" Type="http://schemas.openxmlformats.org/officeDocument/2006/relationships/customXml" Target="../ink/ink503.xml"/><Relationship Id="rId32" Type="http://schemas.openxmlformats.org/officeDocument/2006/relationships/image" Target="../media/image529.png"/><Relationship Id="rId37" Type="http://schemas.openxmlformats.org/officeDocument/2006/relationships/customXml" Target="../ink/ink516.xml"/><Relationship Id="rId53" Type="http://schemas.openxmlformats.org/officeDocument/2006/relationships/customXml" Target="../ink/ink524.xml"/><Relationship Id="rId58" Type="http://schemas.openxmlformats.org/officeDocument/2006/relationships/image" Target="../media/image542.png"/><Relationship Id="rId74" Type="http://schemas.openxmlformats.org/officeDocument/2006/relationships/image" Target="../media/image550.png"/><Relationship Id="rId79" Type="http://schemas.openxmlformats.org/officeDocument/2006/relationships/customXml" Target="../ink/ink537.xml"/><Relationship Id="rId5" Type="http://schemas.openxmlformats.org/officeDocument/2006/relationships/customXml" Target="../ink/ink500.xml"/><Relationship Id="rId90" Type="http://schemas.openxmlformats.org/officeDocument/2006/relationships/image" Target="../media/image558.png"/><Relationship Id="rId95" Type="http://schemas.openxmlformats.org/officeDocument/2006/relationships/customXml" Target="../ink/ink545.xml"/><Relationship Id="rId22" Type="http://schemas.openxmlformats.org/officeDocument/2006/relationships/image" Target="../media/image524.png"/><Relationship Id="rId27" Type="http://schemas.openxmlformats.org/officeDocument/2006/relationships/customXml" Target="../ink/ink511.xml"/><Relationship Id="rId43" Type="http://schemas.openxmlformats.org/officeDocument/2006/relationships/customXml" Target="../ink/ink519.xml"/><Relationship Id="rId48" Type="http://schemas.openxmlformats.org/officeDocument/2006/relationships/image" Target="../media/image537.png"/><Relationship Id="rId64" Type="http://schemas.openxmlformats.org/officeDocument/2006/relationships/image" Target="../media/image545.png"/><Relationship Id="rId69" Type="http://schemas.openxmlformats.org/officeDocument/2006/relationships/customXml" Target="../ink/ink532.xml"/><Relationship Id="rId80" Type="http://schemas.openxmlformats.org/officeDocument/2006/relationships/image" Target="../media/image553.png"/><Relationship Id="rId85" Type="http://schemas.openxmlformats.org/officeDocument/2006/relationships/customXml" Target="../ink/ink540.xml"/><Relationship Id="rId3" Type="http://schemas.openxmlformats.org/officeDocument/2006/relationships/customXml" Target="../ink/ink499.xml"/><Relationship Id="rId12" Type="http://schemas.openxmlformats.org/officeDocument/2006/relationships/image" Target="../media/image519.png"/><Relationship Id="rId17" Type="http://schemas.openxmlformats.org/officeDocument/2006/relationships/customXml" Target="../ink/ink506.xml"/><Relationship Id="rId25" Type="http://schemas.openxmlformats.org/officeDocument/2006/relationships/customXml" Target="../ink/ink510.xml"/><Relationship Id="rId33" Type="http://schemas.openxmlformats.org/officeDocument/2006/relationships/customXml" Target="../ink/ink514.xml"/><Relationship Id="rId38" Type="http://schemas.openxmlformats.org/officeDocument/2006/relationships/image" Target="../media/image532.png"/><Relationship Id="rId46" Type="http://schemas.openxmlformats.org/officeDocument/2006/relationships/image" Target="../media/image536.png"/><Relationship Id="rId59" Type="http://schemas.openxmlformats.org/officeDocument/2006/relationships/customXml" Target="../ink/ink527.xml"/><Relationship Id="rId67" Type="http://schemas.openxmlformats.org/officeDocument/2006/relationships/customXml" Target="../ink/ink531.xml"/><Relationship Id="rId20" Type="http://schemas.openxmlformats.org/officeDocument/2006/relationships/image" Target="../media/image523.png"/><Relationship Id="rId41" Type="http://schemas.openxmlformats.org/officeDocument/2006/relationships/customXml" Target="../ink/ink518.xml"/><Relationship Id="rId54" Type="http://schemas.openxmlformats.org/officeDocument/2006/relationships/image" Target="../media/image540.png"/><Relationship Id="rId62" Type="http://schemas.openxmlformats.org/officeDocument/2006/relationships/image" Target="../media/image544.png"/><Relationship Id="rId70" Type="http://schemas.openxmlformats.org/officeDocument/2006/relationships/image" Target="../media/image548.png"/><Relationship Id="rId75" Type="http://schemas.openxmlformats.org/officeDocument/2006/relationships/customXml" Target="../ink/ink535.xml"/><Relationship Id="rId83" Type="http://schemas.openxmlformats.org/officeDocument/2006/relationships/customXml" Target="../ink/ink539.xml"/><Relationship Id="rId88" Type="http://schemas.openxmlformats.org/officeDocument/2006/relationships/image" Target="../media/image557.png"/><Relationship Id="rId91" Type="http://schemas.openxmlformats.org/officeDocument/2006/relationships/customXml" Target="../ink/ink543.xml"/><Relationship Id="rId96" Type="http://schemas.openxmlformats.org/officeDocument/2006/relationships/image" Target="../media/image5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6.png"/><Relationship Id="rId15" Type="http://schemas.openxmlformats.org/officeDocument/2006/relationships/customXml" Target="../ink/ink505.xml"/><Relationship Id="rId23" Type="http://schemas.openxmlformats.org/officeDocument/2006/relationships/customXml" Target="../ink/ink509.xml"/><Relationship Id="rId28" Type="http://schemas.openxmlformats.org/officeDocument/2006/relationships/image" Target="../media/image527.png"/><Relationship Id="rId36" Type="http://schemas.openxmlformats.org/officeDocument/2006/relationships/image" Target="../media/image531.png"/><Relationship Id="rId49" Type="http://schemas.openxmlformats.org/officeDocument/2006/relationships/customXml" Target="../ink/ink522.xml"/><Relationship Id="rId57" Type="http://schemas.openxmlformats.org/officeDocument/2006/relationships/customXml" Target="../ink/ink526.xml"/><Relationship Id="rId10" Type="http://schemas.openxmlformats.org/officeDocument/2006/relationships/image" Target="../media/image518.png"/><Relationship Id="rId31" Type="http://schemas.openxmlformats.org/officeDocument/2006/relationships/customXml" Target="../ink/ink513.xml"/><Relationship Id="rId44" Type="http://schemas.openxmlformats.org/officeDocument/2006/relationships/image" Target="../media/image535.png"/><Relationship Id="rId52" Type="http://schemas.openxmlformats.org/officeDocument/2006/relationships/image" Target="../media/image539.png"/><Relationship Id="rId60" Type="http://schemas.openxmlformats.org/officeDocument/2006/relationships/image" Target="../media/image543.png"/><Relationship Id="rId65" Type="http://schemas.openxmlformats.org/officeDocument/2006/relationships/customXml" Target="../ink/ink530.xml"/><Relationship Id="rId73" Type="http://schemas.openxmlformats.org/officeDocument/2006/relationships/customXml" Target="../ink/ink534.xml"/><Relationship Id="rId78" Type="http://schemas.openxmlformats.org/officeDocument/2006/relationships/image" Target="../media/image552.png"/><Relationship Id="rId81" Type="http://schemas.openxmlformats.org/officeDocument/2006/relationships/customXml" Target="../ink/ink538.xml"/><Relationship Id="rId86" Type="http://schemas.openxmlformats.org/officeDocument/2006/relationships/image" Target="../media/image556.png"/><Relationship Id="rId94" Type="http://schemas.openxmlformats.org/officeDocument/2006/relationships/image" Target="../media/image560.png"/><Relationship Id="rId99" Type="http://schemas.openxmlformats.org/officeDocument/2006/relationships/customXml" Target="../ink/ink547.xml"/><Relationship Id="rId4" Type="http://schemas.openxmlformats.org/officeDocument/2006/relationships/image" Target="../media/image515.png"/><Relationship Id="rId9" Type="http://schemas.openxmlformats.org/officeDocument/2006/relationships/customXml" Target="../ink/ink502.xml"/><Relationship Id="rId13" Type="http://schemas.openxmlformats.org/officeDocument/2006/relationships/customXml" Target="../ink/ink504.xml"/><Relationship Id="rId18" Type="http://schemas.openxmlformats.org/officeDocument/2006/relationships/image" Target="../media/image522.png"/><Relationship Id="rId39" Type="http://schemas.openxmlformats.org/officeDocument/2006/relationships/customXml" Target="../ink/ink517.xml"/><Relationship Id="rId34" Type="http://schemas.openxmlformats.org/officeDocument/2006/relationships/image" Target="../media/image530.png"/><Relationship Id="rId50" Type="http://schemas.openxmlformats.org/officeDocument/2006/relationships/image" Target="../media/image538.png"/><Relationship Id="rId55" Type="http://schemas.openxmlformats.org/officeDocument/2006/relationships/customXml" Target="../ink/ink525.xml"/><Relationship Id="rId76" Type="http://schemas.openxmlformats.org/officeDocument/2006/relationships/image" Target="../media/image551.png"/><Relationship Id="rId97" Type="http://schemas.openxmlformats.org/officeDocument/2006/relationships/customXml" Target="../ink/ink546.xml"/><Relationship Id="rId7" Type="http://schemas.openxmlformats.org/officeDocument/2006/relationships/customXml" Target="../ink/ink501.xml"/><Relationship Id="rId71" Type="http://schemas.openxmlformats.org/officeDocument/2006/relationships/customXml" Target="../ink/ink533.xml"/><Relationship Id="rId92" Type="http://schemas.openxmlformats.org/officeDocument/2006/relationships/image" Target="../media/image559.png"/><Relationship Id="rId2" Type="http://schemas.openxmlformats.org/officeDocument/2006/relationships/image" Target="../media/image4.png"/><Relationship Id="rId29" Type="http://schemas.openxmlformats.org/officeDocument/2006/relationships/customXml" Target="../ink/ink512.xml"/><Relationship Id="rId24" Type="http://schemas.openxmlformats.org/officeDocument/2006/relationships/image" Target="../media/image525.png"/><Relationship Id="rId40" Type="http://schemas.openxmlformats.org/officeDocument/2006/relationships/image" Target="../media/image533.png"/><Relationship Id="rId45" Type="http://schemas.openxmlformats.org/officeDocument/2006/relationships/customXml" Target="../ink/ink520.xml"/><Relationship Id="rId66" Type="http://schemas.openxmlformats.org/officeDocument/2006/relationships/image" Target="../media/image546.png"/><Relationship Id="rId87" Type="http://schemas.openxmlformats.org/officeDocument/2006/relationships/customXml" Target="../ink/ink541.xml"/><Relationship Id="rId61" Type="http://schemas.openxmlformats.org/officeDocument/2006/relationships/customXml" Target="../ink/ink528.xml"/><Relationship Id="rId82" Type="http://schemas.openxmlformats.org/officeDocument/2006/relationships/image" Target="../media/image554.png"/><Relationship Id="rId19" Type="http://schemas.openxmlformats.org/officeDocument/2006/relationships/customXml" Target="../ink/ink507.xml"/><Relationship Id="rId14" Type="http://schemas.openxmlformats.org/officeDocument/2006/relationships/image" Target="../media/image520.png"/><Relationship Id="rId30" Type="http://schemas.openxmlformats.org/officeDocument/2006/relationships/image" Target="../media/image528.png"/><Relationship Id="rId35" Type="http://schemas.openxmlformats.org/officeDocument/2006/relationships/customXml" Target="../ink/ink515.xml"/><Relationship Id="rId56" Type="http://schemas.openxmlformats.org/officeDocument/2006/relationships/image" Target="../media/image541.png"/><Relationship Id="rId77" Type="http://schemas.openxmlformats.org/officeDocument/2006/relationships/customXml" Target="../ink/ink536.xml"/><Relationship Id="rId100" Type="http://schemas.openxmlformats.org/officeDocument/2006/relationships/image" Target="../media/image563.png"/><Relationship Id="rId8" Type="http://schemas.openxmlformats.org/officeDocument/2006/relationships/image" Target="../media/image517.png"/><Relationship Id="rId51" Type="http://schemas.openxmlformats.org/officeDocument/2006/relationships/customXml" Target="../ink/ink523.xml"/><Relationship Id="rId72" Type="http://schemas.openxmlformats.org/officeDocument/2006/relationships/image" Target="../media/image549.png"/><Relationship Id="rId93" Type="http://schemas.openxmlformats.org/officeDocument/2006/relationships/customXml" Target="../ink/ink544.xml"/><Relationship Id="rId98" Type="http://schemas.openxmlformats.org/officeDocument/2006/relationships/image" Target="../media/image5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6.png"/><Relationship Id="rId13" Type="http://schemas.openxmlformats.org/officeDocument/2006/relationships/customXml" Target="../ink/ink553.xml"/><Relationship Id="rId18" Type="http://schemas.openxmlformats.org/officeDocument/2006/relationships/image" Target="../media/image571.png"/><Relationship Id="rId26" Type="http://schemas.openxmlformats.org/officeDocument/2006/relationships/image" Target="../media/image575.png"/><Relationship Id="rId3" Type="http://schemas.openxmlformats.org/officeDocument/2006/relationships/customXml" Target="../ink/ink548.xml"/><Relationship Id="rId21" Type="http://schemas.openxmlformats.org/officeDocument/2006/relationships/customXml" Target="../ink/ink557.xml"/><Relationship Id="rId7" Type="http://schemas.openxmlformats.org/officeDocument/2006/relationships/customXml" Target="../ink/ink550.xml"/><Relationship Id="rId12" Type="http://schemas.openxmlformats.org/officeDocument/2006/relationships/image" Target="../media/image568.png"/><Relationship Id="rId17" Type="http://schemas.openxmlformats.org/officeDocument/2006/relationships/customXml" Target="../ink/ink555.xml"/><Relationship Id="rId25" Type="http://schemas.openxmlformats.org/officeDocument/2006/relationships/customXml" Target="../ink/ink559.xml"/><Relationship Id="rId2" Type="http://schemas.openxmlformats.org/officeDocument/2006/relationships/image" Target="../media/image4.png"/><Relationship Id="rId16" Type="http://schemas.openxmlformats.org/officeDocument/2006/relationships/image" Target="../media/image570.png"/><Relationship Id="rId20" Type="http://schemas.openxmlformats.org/officeDocument/2006/relationships/image" Target="../media/image5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5.png"/><Relationship Id="rId11" Type="http://schemas.openxmlformats.org/officeDocument/2006/relationships/customXml" Target="../ink/ink552.xml"/><Relationship Id="rId24" Type="http://schemas.openxmlformats.org/officeDocument/2006/relationships/image" Target="../media/image574.png"/><Relationship Id="rId5" Type="http://schemas.openxmlformats.org/officeDocument/2006/relationships/customXml" Target="../ink/ink549.xml"/><Relationship Id="rId15" Type="http://schemas.openxmlformats.org/officeDocument/2006/relationships/customXml" Target="../ink/ink554.xml"/><Relationship Id="rId23" Type="http://schemas.openxmlformats.org/officeDocument/2006/relationships/customXml" Target="../ink/ink558.xml"/><Relationship Id="rId28" Type="http://schemas.openxmlformats.org/officeDocument/2006/relationships/image" Target="../media/image576.png"/><Relationship Id="rId10" Type="http://schemas.openxmlformats.org/officeDocument/2006/relationships/image" Target="../media/image567.png"/><Relationship Id="rId19" Type="http://schemas.openxmlformats.org/officeDocument/2006/relationships/customXml" Target="../ink/ink556.xml"/><Relationship Id="rId4" Type="http://schemas.openxmlformats.org/officeDocument/2006/relationships/image" Target="../media/image564.png"/><Relationship Id="rId9" Type="http://schemas.openxmlformats.org/officeDocument/2006/relationships/customXml" Target="../ink/ink551.xml"/><Relationship Id="rId14" Type="http://schemas.openxmlformats.org/officeDocument/2006/relationships/image" Target="../media/image569.png"/><Relationship Id="rId22" Type="http://schemas.openxmlformats.org/officeDocument/2006/relationships/image" Target="../media/image573.png"/><Relationship Id="rId27" Type="http://schemas.openxmlformats.org/officeDocument/2006/relationships/customXml" Target="../ink/ink56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9.png"/><Relationship Id="rId13" Type="http://schemas.openxmlformats.org/officeDocument/2006/relationships/customXml" Target="../ink/ink566.xml"/><Relationship Id="rId18" Type="http://schemas.openxmlformats.org/officeDocument/2006/relationships/image" Target="../media/image584.png"/><Relationship Id="rId26" Type="http://schemas.openxmlformats.org/officeDocument/2006/relationships/image" Target="../media/image588.png"/><Relationship Id="rId3" Type="http://schemas.openxmlformats.org/officeDocument/2006/relationships/customXml" Target="../ink/ink561.xml"/><Relationship Id="rId21" Type="http://schemas.openxmlformats.org/officeDocument/2006/relationships/customXml" Target="../ink/ink570.xml"/><Relationship Id="rId7" Type="http://schemas.openxmlformats.org/officeDocument/2006/relationships/customXml" Target="../ink/ink563.xml"/><Relationship Id="rId12" Type="http://schemas.openxmlformats.org/officeDocument/2006/relationships/image" Target="../media/image581.png"/><Relationship Id="rId17" Type="http://schemas.openxmlformats.org/officeDocument/2006/relationships/customXml" Target="../ink/ink568.xml"/><Relationship Id="rId25" Type="http://schemas.openxmlformats.org/officeDocument/2006/relationships/customXml" Target="../ink/ink572.xml"/><Relationship Id="rId2" Type="http://schemas.openxmlformats.org/officeDocument/2006/relationships/image" Target="../media/image4.png"/><Relationship Id="rId16" Type="http://schemas.openxmlformats.org/officeDocument/2006/relationships/image" Target="../media/image583.png"/><Relationship Id="rId20" Type="http://schemas.openxmlformats.org/officeDocument/2006/relationships/image" Target="../media/image5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8.png"/><Relationship Id="rId11" Type="http://schemas.openxmlformats.org/officeDocument/2006/relationships/customXml" Target="../ink/ink565.xml"/><Relationship Id="rId24" Type="http://schemas.openxmlformats.org/officeDocument/2006/relationships/image" Target="../media/image587.png"/><Relationship Id="rId5" Type="http://schemas.openxmlformats.org/officeDocument/2006/relationships/customXml" Target="../ink/ink562.xml"/><Relationship Id="rId15" Type="http://schemas.openxmlformats.org/officeDocument/2006/relationships/customXml" Target="../ink/ink567.xml"/><Relationship Id="rId23" Type="http://schemas.openxmlformats.org/officeDocument/2006/relationships/customXml" Target="../ink/ink571.xml"/><Relationship Id="rId28" Type="http://schemas.openxmlformats.org/officeDocument/2006/relationships/image" Target="../media/image589.png"/><Relationship Id="rId10" Type="http://schemas.openxmlformats.org/officeDocument/2006/relationships/image" Target="../media/image580.png"/><Relationship Id="rId19" Type="http://schemas.openxmlformats.org/officeDocument/2006/relationships/customXml" Target="../ink/ink569.xml"/><Relationship Id="rId4" Type="http://schemas.openxmlformats.org/officeDocument/2006/relationships/image" Target="../media/image577.png"/><Relationship Id="rId9" Type="http://schemas.openxmlformats.org/officeDocument/2006/relationships/customXml" Target="../ink/ink564.xml"/><Relationship Id="rId14" Type="http://schemas.openxmlformats.org/officeDocument/2006/relationships/image" Target="../media/image582.png"/><Relationship Id="rId22" Type="http://schemas.openxmlformats.org/officeDocument/2006/relationships/image" Target="../media/image586.png"/><Relationship Id="rId27" Type="http://schemas.openxmlformats.org/officeDocument/2006/relationships/customXml" Target="../ink/ink57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2.png"/><Relationship Id="rId13" Type="http://schemas.openxmlformats.org/officeDocument/2006/relationships/customXml" Target="../ink/ink579.xml"/><Relationship Id="rId3" Type="http://schemas.openxmlformats.org/officeDocument/2006/relationships/customXml" Target="../ink/ink574.xml"/><Relationship Id="rId7" Type="http://schemas.openxmlformats.org/officeDocument/2006/relationships/customXml" Target="../ink/ink576.xml"/><Relationship Id="rId12" Type="http://schemas.openxmlformats.org/officeDocument/2006/relationships/image" Target="../media/image594.png"/><Relationship Id="rId2" Type="http://schemas.openxmlformats.org/officeDocument/2006/relationships/image" Target="../media/image4.png"/><Relationship Id="rId16" Type="http://schemas.openxmlformats.org/officeDocument/2006/relationships/image" Target="../media/image5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1.png"/><Relationship Id="rId11" Type="http://schemas.openxmlformats.org/officeDocument/2006/relationships/customXml" Target="../ink/ink578.xml"/><Relationship Id="rId5" Type="http://schemas.openxmlformats.org/officeDocument/2006/relationships/customXml" Target="../ink/ink575.xml"/><Relationship Id="rId15" Type="http://schemas.openxmlformats.org/officeDocument/2006/relationships/customXml" Target="../ink/ink580.xml"/><Relationship Id="rId10" Type="http://schemas.openxmlformats.org/officeDocument/2006/relationships/image" Target="../media/image593.png"/><Relationship Id="rId4" Type="http://schemas.openxmlformats.org/officeDocument/2006/relationships/image" Target="../media/image590.png"/><Relationship Id="rId9" Type="http://schemas.openxmlformats.org/officeDocument/2006/relationships/customXml" Target="../ink/ink577.xml"/><Relationship Id="rId14" Type="http://schemas.openxmlformats.org/officeDocument/2006/relationships/image" Target="../media/image59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9.png"/><Relationship Id="rId13" Type="http://schemas.openxmlformats.org/officeDocument/2006/relationships/customXml" Target="../ink/ink586.xml"/><Relationship Id="rId18" Type="http://schemas.openxmlformats.org/officeDocument/2006/relationships/image" Target="../media/image604.png"/><Relationship Id="rId26" Type="http://schemas.openxmlformats.org/officeDocument/2006/relationships/image" Target="../media/image608.png"/><Relationship Id="rId3" Type="http://schemas.openxmlformats.org/officeDocument/2006/relationships/customXml" Target="../ink/ink581.xml"/><Relationship Id="rId21" Type="http://schemas.openxmlformats.org/officeDocument/2006/relationships/customXml" Target="../ink/ink590.xml"/><Relationship Id="rId7" Type="http://schemas.openxmlformats.org/officeDocument/2006/relationships/customXml" Target="../ink/ink583.xml"/><Relationship Id="rId12" Type="http://schemas.openxmlformats.org/officeDocument/2006/relationships/image" Target="../media/image601.png"/><Relationship Id="rId17" Type="http://schemas.openxmlformats.org/officeDocument/2006/relationships/customXml" Target="../ink/ink588.xml"/><Relationship Id="rId25" Type="http://schemas.openxmlformats.org/officeDocument/2006/relationships/customXml" Target="../ink/ink592.xml"/><Relationship Id="rId2" Type="http://schemas.openxmlformats.org/officeDocument/2006/relationships/image" Target="../media/image4.png"/><Relationship Id="rId16" Type="http://schemas.openxmlformats.org/officeDocument/2006/relationships/image" Target="../media/image603.png"/><Relationship Id="rId20" Type="http://schemas.openxmlformats.org/officeDocument/2006/relationships/image" Target="../media/image605.png"/><Relationship Id="rId29" Type="http://schemas.openxmlformats.org/officeDocument/2006/relationships/customXml" Target="../ink/ink59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8.png"/><Relationship Id="rId11" Type="http://schemas.openxmlformats.org/officeDocument/2006/relationships/customXml" Target="../ink/ink585.xml"/><Relationship Id="rId24" Type="http://schemas.openxmlformats.org/officeDocument/2006/relationships/image" Target="../media/image607.png"/><Relationship Id="rId5" Type="http://schemas.openxmlformats.org/officeDocument/2006/relationships/customXml" Target="../ink/ink582.xml"/><Relationship Id="rId15" Type="http://schemas.openxmlformats.org/officeDocument/2006/relationships/customXml" Target="../ink/ink587.xml"/><Relationship Id="rId23" Type="http://schemas.openxmlformats.org/officeDocument/2006/relationships/customXml" Target="../ink/ink591.xml"/><Relationship Id="rId28" Type="http://schemas.openxmlformats.org/officeDocument/2006/relationships/image" Target="../media/image609.png"/><Relationship Id="rId10" Type="http://schemas.openxmlformats.org/officeDocument/2006/relationships/image" Target="../media/image600.png"/><Relationship Id="rId19" Type="http://schemas.openxmlformats.org/officeDocument/2006/relationships/customXml" Target="../ink/ink589.xml"/><Relationship Id="rId4" Type="http://schemas.openxmlformats.org/officeDocument/2006/relationships/image" Target="../media/image597.png"/><Relationship Id="rId9" Type="http://schemas.openxmlformats.org/officeDocument/2006/relationships/customXml" Target="../ink/ink584.xml"/><Relationship Id="rId14" Type="http://schemas.openxmlformats.org/officeDocument/2006/relationships/image" Target="../media/image602.png"/><Relationship Id="rId22" Type="http://schemas.openxmlformats.org/officeDocument/2006/relationships/image" Target="../media/image606.png"/><Relationship Id="rId27" Type="http://schemas.openxmlformats.org/officeDocument/2006/relationships/customXml" Target="../ink/ink593.xml"/><Relationship Id="rId30" Type="http://schemas.openxmlformats.org/officeDocument/2006/relationships/image" Target="../media/image6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3.png"/><Relationship Id="rId13" Type="http://schemas.openxmlformats.org/officeDocument/2006/relationships/customXml" Target="../ink/ink600.xml"/><Relationship Id="rId18" Type="http://schemas.openxmlformats.org/officeDocument/2006/relationships/image" Target="../media/image618.png"/><Relationship Id="rId26" Type="http://schemas.openxmlformats.org/officeDocument/2006/relationships/image" Target="../media/image622.png"/><Relationship Id="rId3" Type="http://schemas.openxmlformats.org/officeDocument/2006/relationships/customXml" Target="../ink/ink595.xml"/><Relationship Id="rId21" Type="http://schemas.openxmlformats.org/officeDocument/2006/relationships/customXml" Target="../ink/ink604.xml"/><Relationship Id="rId7" Type="http://schemas.openxmlformats.org/officeDocument/2006/relationships/customXml" Target="../ink/ink597.xml"/><Relationship Id="rId12" Type="http://schemas.openxmlformats.org/officeDocument/2006/relationships/image" Target="../media/image615.png"/><Relationship Id="rId17" Type="http://schemas.openxmlformats.org/officeDocument/2006/relationships/customXml" Target="../ink/ink602.xml"/><Relationship Id="rId25" Type="http://schemas.openxmlformats.org/officeDocument/2006/relationships/customXml" Target="../ink/ink606.xml"/><Relationship Id="rId2" Type="http://schemas.openxmlformats.org/officeDocument/2006/relationships/image" Target="../media/image4.png"/><Relationship Id="rId16" Type="http://schemas.openxmlformats.org/officeDocument/2006/relationships/image" Target="../media/image617.png"/><Relationship Id="rId20" Type="http://schemas.openxmlformats.org/officeDocument/2006/relationships/image" Target="../media/image6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2.png"/><Relationship Id="rId11" Type="http://schemas.openxmlformats.org/officeDocument/2006/relationships/customXml" Target="../ink/ink599.xml"/><Relationship Id="rId24" Type="http://schemas.openxmlformats.org/officeDocument/2006/relationships/image" Target="../media/image621.png"/><Relationship Id="rId5" Type="http://schemas.openxmlformats.org/officeDocument/2006/relationships/customXml" Target="../ink/ink596.xml"/><Relationship Id="rId15" Type="http://schemas.openxmlformats.org/officeDocument/2006/relationships/customXml" Target="../ink/ink601.xml"/><Relationship Id="rId23" Type="http://schemas.openxmlformats.org/officeDocument/2006/relationships/customXml" Target="../ink/ink605.xml"/><Relationship Id="rId10" Type="http://schemas.openxmlformats.org/officeDocument/2006/relationships/image" Target="../media/image614.png"/><Relationship Id="rId19" Type="http://schemas.openxmlformats.org/officeDocument/2006/relationships/customXml" Target="../ink/ink603.xml"/><Relationship Id="rId4" Type="http://schemas.openxmlformats.org/officeDocument/2006/relationships/image" Target="../media/image611.png"/><Relationship Id="rId9" Type="http://schemas.openxmlformats.org/officeDocument/2006/relationships/customXml" Target="../ink/ink598.xml"/><Relationship Id="rId14" Type="http://schemas.openxmlformats.org/officeDocument/2006/relationships/image" Target="../media/image616.png"/><Relationship Id="rId22" Type="http://schemas.openxmlformats.org/officeDocument/2006/relationships/image" Target="../media/image6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5.png"/><Relationship Id="rId13" Type="http://schemas.openxmlformats.org/officeDocument/2006/relationships/customXml" Target="../ink/ink612.xml"/><Relationship Id="rId18" Type="http://schemas.openxmlformats.org/officeDocument/2006/relationships/image" Target="../media/image630.png"/><Relationship Id="rId3" Type="http://schemas.openxmlformats.org/officeDocument/2006/relationships/customXml" Target="../ink/ink607.xml"/><Relationship Id="rId21" Type="http://schemas.openxmlformats.org/officeDocument/2006/relationships/customXml" Target="../ink/ink616.xml"/><Relationship Id="rId7" Type="http://schemas.openxmlformats.org/officeDocument/2006/relationships/customXml" Target="../ink/ink609.xml"/><Relationship Id="rId12" Type="http://schemas.openxmlformats.org/officeDocument/2006/relationships/image" Target="../media/image627.png"/><Relationship Id="rId17" Type="http://schemas.openxmlformats.org/officeDocument/2006/relationships/customXml" Target="../ink/ink614.xml"/><Relationship Id="rId2" Type="http://schemas.openxmlformats.org/officeDocument/2006/relationships/image" Target="../media/image4.png"/><Relationship Id="rId16" Type="http://schemas.openxmlformats.org/officeDocument/2006/relationships/image" Target="../media/image629.png"/><Relationship Id="rId20" Type="http://schemas.openxmlformats.org/officeDocument/2006/relationships/image" Target="../media/image6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4.png"/><Relationship Id="rId11" Type="http://schemas.openxmlformats.org/officeDocument/2006/relationships/customXml" Target="../ink/ink611.xml"/><Relationship Id="rId5" Type="http://schemas.openxmlformats.org/officeDocument/2006/relationships/customXml" Target="../ink/ink608.xml"/><Relationship Id="rId15" Type="http://schemas.openxmlformats.org/officeDocument/2006/relationships/customXml" Target="../ink/ink613.xml"/><Relationship Id="rId10" Type="http://schemas.openxmlformats.org/officeDocument/2006/relationships/image" Target="../media/image626.png"/><Relationship Id="rId19" Type="http://schemas.openxmlformats.org/officeDocument/2006/relationships/customXml" Target="../ink/ink615.xml"/><Relationship Id="rId4" Type="http://schemas.openxmlformats.org/officeDocument/2006/relationships/image" Target="../media/image623.png"/><Relationship Id="rId9" Type="http://schemas.openxmlformats.org/officeDocument/2006/relationships/customXml" Target="../ink/ink610.xml"/><Relationship Id="rId14" Type="http://schemas.openxmlformats.org/officeDocument/2006/relationships/image" Target="../media/image628.png"/><Relationship Id="rId22" Type="http://schemas.openxmlformats.org/officeDocument/2006/relationships/image" Target="../media/image6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5.png"/><Relationship Id="rId13" Type="http://schemas.openxmlformats.org/officeDocument/2006/relationships/customXml" Target="../ink/ink622.xml"/><Relationship Id="rId18" Type="http://schemas.openxmlformats.org/officeDocument/2006/relationships/image" Target="../media/image640.png"/><Relationship Id="rId3" Type="http://schemas.openxmlformats.org/officeDocument/2006/relationships/customXml" Target="../ink/ink617.xml"/><Relationship Id="rId21" Type="http://schemas.openxmlformats.org/officeDocument/2006/relationships/customXml" Target="../ink/ink626.xml"/><Relationship Id="rId7" Type="http://schemas.openxmlformats.org/officeDocument/2006/relationships/customXml" Target="../ink/ink619.xml"/><Relationship Id="rId12" Type="http://schemas.openxmlformats.org/officeDocument/2006/relationships/image" Target="../media/image637.png"/><Relationship Id="rId17" Type="http://schemas.openxmlformats.org/officeDocument/2006/relationships/customXml" Target="../ink/ink624.xml"/><Relationship Id="rId2" Type="http://schemas.openxmlformats.org/officeDocument/2006/relationships/image" Target="../media/image4.png"/><Relationship Id="rId16" Type="http://schemas.openxmlformats.org/officeDocument/2006/relationships/image" Target="../media/image639.png"/><Relationship Id="rId20" Type="http://schemas.openxmlformats.org/officeDocument/2006/relationships/image" Target="../media/image6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4.png"/><Relationship Id="rId11" Type="http://schemas.openxmlformats.org/officeDocument/2006/relationships/customXml" Target="../ink/ink621.xml"/><Relationship Id="rId5" Type="http://schemas.openxmlformats.org/officeDocument/2006/relationships/customXml" Target="../ink/ink618.xml"/><Relationship Id="rId15" Type="http://schemas.openxmlformats.org/officeDocument/2006/relationships/customXml" Target="../ink/ink623.xml"/><Relationship Id="rId10" Type="http://schemas.openxmlformats.org/officeDocument/2006/relationships/image" Target="../media/image636.png"/><Relationship Id="rId19" Type="http://schemas.openxmlformats.org/officeDocument/2006/relationships/customXml" Target="../ink/ink625.xml"/><Relationship Id="rId4" Type="http://schemas.openxmlformats.org/officeDocument/2006/relationships/image" Target="../media/image633.png"/><Relationship Id="rId9" Type="http://schemas.openxmlformats.org/officeDocument/2006/relationships/customXml" Target="../ink/ink620.xml"/><Relationship Id="rId14" Type="http://schemas.openxmlformats.org/officeDocument/2006/relationships/image" Target="../media/image638.png"/><Relationship Id="rId22" Type="http://schemas.openxmlformats.org/officeDocument/2006/relationships/image" Target="../media/image6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F0AF98F-8316-27C6-4C46-C241FCEAFFAC}"/>
              </a:ext>
            </a:extLst>
          </p:cNvPr>
          <p:cNvSpPr txBox="1"/>
          <p:nvPr/>
        </p:nvSpPr>
        <p:spPr>
          <a:xfrm>
            <a:off x="0" y="302079"/>
            <a:ext cx="661550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hi-IN" sz="2000" b="1" dirty="0" err="1"/>
              <a:t>धडा</a:t>
            </a:r>
            <a:r>
              <a:rPr lang="hi-IN" sz="2000" b="1" dirty="0"/>
              <a:t> १: सजीव </a:t>
            </a:r>
            <a:r>
              <a:rPr lang="hi-IN" sz="2000" b="1" dirty="0" err="1"/>
              <a:t>सृष्टी</a:t>
            </a:r>
            <a:r>
              <a:rPr lang="hi-IN" sz="2000" b="1" dirty="0"/>
              <a:t> व </a:t>
            </a:r>
            <a:r>
              <a:rPr lang="hi-IN" sz="2000" b="1" dirty="0" err="1"/>
              <a:t>सूक्ष्मजीवांचे</a:t>
            </a:r>
            <a:r>
              <a:rPr lang="hi-IN" sz="2000" b="1" dirty="0"/>
              <a:t> वर्गीकरण (संपूर्ण नोट्स)</a:t>
            </a:r>
          </a:p>
          <a:p>
            <a:pPr marL="457200" indent="-457200">
              <a:buAutoNum type="hindiNumPeriod"/>
            </a:pPr>
            <a:r>
              <a:rPr lang="hi-IN" sz="2000" b="1" dirty="0" err="1"/>
              <a:t>जैवविविधता</a:t>
            </a:r>
            <a:r>
              <a:rPr lang="hi-IN" sz="2000" b="1" dirty="0"/>
              <a:t> </a:t>
            </a:r>
            <a:r>
              <a:rPr lang="hi-IN" sz="2000" b="1" dirty="0" err="1"/>
              <a:t>आणि</a:t>
            </a:r>
            <a:r>
              <a:rPr lang="hi-IN" sz="2000" b="1" dirty="0"/>
              <a:t> </a:t>
            </a:r>
            <a:r>
              <a:rPr lang="hi-IN" sz="2000" b="1" dirty="0" err="1"/>
              <a:t>वर्गीकरणाची</a:t>
            </a:r>
            <a:r>
              <a:rPr lang="hi-IN" sz="2000" b="1" dirty="0"/>
              <a:t> गरज</a:t>
            </a:r>
            <a:endParaRPr lang="en-IN" sz="2000" b="1" dirty="0"/>
          </a:p>
          <a:p>
            <a:pPr marL="457200" indent="-457200">
              <a:buAutoNum type="hindiNumPeriod"/>
            </a:pPr>
            <a:endParaRPr lang="hi-IN" sz="2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hi-IN" sz="2000" b="1" dirty="0" err="1"/>
              <a:t>जैवविविधता</a:t>
            </a:r>
            <a:r>
              <a:rPr lang="hi-IN" sz="2000" b="1" dirty="0"/>
              <a:t>:</a:t>
            </a:r>
            <a:r>
              <a:rPr lang="hi-IN" sz="2000" dirty="0"/>
              <a:t> </a:t>
            </a:r>
            <a:r>
              <a:rPr lang="hi-IN" sz="2000" dirty="0" err="1"/>
              <a:t>पृथ्वीवर</a:t>
            </a:r>
            <a:r>
              <a:rPr lang="hi-IN" sz="2000" dirty="0"/>
              <a:t> भौगोलिक प्रदेश, </a:t>
            </a:r>
            <a:r>
              <a:rPr lang="hi-IN" sz="2000" dirty="0" err="1"/>
              <a:t>अन्नग्रहण</a:t>
            </a:r>
            <a:r>
              <a:rPr lang="hi-IN" sz="2000" dirty="0"/>
              <a:t>, संरक्षण </a:t>
            </a:r>
            <a:r>
              <a:rPr lang="hi-IN" sz="2000" dirty="0" err="1"/>
              <a:t>अशा</a:t>
            </a:r>
            <a:r>
              <a:rPr lang="hi-IN" sz="2000" dirty="0"/>
              <a:t> विविध </a:t>
            </a:r>
            <a:r>
              <a:rPr lang="hi-IN" sz="2000" dirty="0" err="1"/>
              <a:t>कारणांमुळे</a:t>
            </a:r>
            <a:r>
              <a:rPr lang="hi-IN" sz="2000" dirty="0"/>
              <a:t> </a:t>
            </a:r>
            <a:r>
              <a:rPr lang="hi-IN" sz="2000" dirty="0" err="1"/>
              <a:t>सजीवांमध्ये</a:t>
            </a:r>
            <a:r>
              <a:rPr lang="hi-IN" sz="2000" dirty="0"/>
              <a:t> अनुकूलन </a:t>
            </a:r>
            <a:r>
              <a:rPr lang="hi-IN" sz="2000" dirty="0" err="1"/>
              <a:t>झालेले</a:t>
            </a:r>
            <a:r>
              <a:rPr lang="hi-IN" sz="2000" dirty="0"/>
              <a:t> </a:t>
            </a:r>
            <a:r>
              <a:rPr lang="hi-IN" sz="2000" dirty="0" err="1"/>
              <a:t>आढळते</a:t>
            </a:r>
            <a:r>
              <a:rPr lang="hi-IN" sz="2000" dirty="0"/>
              <a:t>.</a:t>
            </a:r>
            <a:endParaRPr lang="en-IN" sz="2000" dirty="0"/>
          </a:p>
          <a:p>
            <a:pPr>
              <a:buFont typeface="Arial" panose="020B0604020202020204" pitchFamily="34" charset="0"/>
              <a:buChar char="•"/>
            </a:pPr>
            <a:endParaRPr lang="hi-IN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hi-IN" sz="2000" b="1" dirty="0" err="1"/>
              <a:t>सजीवांची</a:t>
            </a:r>
            <a:r>
              <a:rPr lang="hi-IN" sz="2000" b="1" dirty="0"/>
              <a:t> संख्या:</a:t>
            </a:r>
            <a:r>
              <a:rPr lang="hi-IN" sz="2000" dirty="0"/>
              <a:t> २०११ </a:t>
            </a:r>
            <a:r>
              <a:rPr lang="hi-IN" sz="2000" dirty="0" err="1"/>
              <a:t>च्या</a:t>
            </a:r>
            <a:r>
              <a:rPr lang="hi-IN" sz="2000" dirty="0"/>
              <a:t> </a:t>
            </a:r>
            <a:r>
              <a:rPr lang="hi-IN" sz="2000" dirty="0" err="1"/>
              <a:t>गणनेनुसार</a:t>
            </a:r>
            <a:r>
              <a:rPr lang="hi-IN" sz="2000" dirty="0"/>
              <a:t>, </a:t>
            </a:r>
            <a:r>
              <a:rPr lang="hi-IN" sz="2000" dirty="0" err="1"/>
              <a:t>पृथ्वीवर</a:t>
            </a:r>
            <a:r>
              <a:rPr lang="hi-IN" sz="2000" dirty="0"/>
              <a:t> </a:t>
            </a:r>
            <a:r>
              <a:rPr lang="hi-IN" sz="2000" dirty="0" err="1"/>
              <a:t>सुमारे</a:t>
            </a:r>
            <a:r>
              <a:rPr lang="hi-IN" sz="2000" dirty="0"/>
              <a:t> </a:t>
            </a:r>
            <a:r>
              <a:rPr lang="hi-IN" sz="2000" b="1" dirty="0"/>
              <a:t>८७ </a:t>
            </a:r>
            <a:r>
              <a:rPr lang="hi-IN" sz="2000" b="1" dirty="0" err="1"/>
              <a:t>दशलक्ष</a:t>
            </a:r>
            <a:r>
              <a:rPr lang="hi-IN" sz="2000" dirty="0"/>
              <a:t> </a:t>
            </a:r>
            <a:r>
              <a:rPr lang="hi-IN" sz="2000" dirty="0" err="1"/>
              <a:t>जातींचे</a:t>
            </a:r>
            <a:r>
              <a:rPr lang="hi-IN" sz="2000" dirty="0"/>
              <a:t> सजीव </a:t>
            </a:r>
            <a:r>
              <a:rPr lang="hi-IN" sz="2000" dirty="0" err="1"/>
              <a:t>अस्तित्वात</a:t>
            </a:r>
            <a:r>
              <a:rPr lang="hi-IN" sz="2000" dirty="0"/>
              <a:t> </a:t>
            </a:r>
            <a:r>
              <a:rPr lang="hi-IN" sz="2000" dirty="0" err="1"/>
              <a:t>आहेत</a:t>
            </a:r>
            <a:r>
              <a:rPr lang="hi-IN" sz="2000" dirty="0"/>
              <a:t>.</a:t>
            </a:r>
            <a:endParaRPr lang="en-IN" sz="2000" dirty="0"/>
          </a:p>
          <a:p>
            <a:pPr>
              <a:buFont typeface="Arial" panose="020B0604020202020204" pitchFamily="34" charset="0"/>
              <a:buChar char="•"/>
            </a:pPr>
            <a:endParaRPr lang="hi-IN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hi-IN" sz="2000" b="1" dirty="0" err="1"/>
              <a:t>वर्गीकरणाची</a:t>
            </a:r>
            <a:r>
              <a:rPr lang="hi-IN" sz="2000" b="1" dirty="0"/>
              <a:t> गरज:</a:t>
            </a:r>
            <a:r>
              <a:rPr lang="hi-IN" sz="2000" dirty="0"/>
              <a:t> </a:t>
            </a:r>
            <a:r>
              <a:rPr lang="hi-IN" sz="2000" dirty="0" err="1"/>
              <a:t>एवढ्या</a:t>
            </a:r>
            <a:r>
              <a:rPr lang="hi-IN" sz="2000" dirty="0"/>
              <a:t> प्रचंड </a:t>
            </a:r>
            <a:r>
              <a:rPr lang="hi-IN" sz="2000" dirty="0" err="1"/>
              <a:t>संख्येने</a:t>
            </a:r>
            <a:r>
              <a:rPr lang="hi-IN" sz="2000" dirty="0"/>
              <a:t> </a:t>
            </a:r>
            <a:r>
              <a:rPr lang="hi-IN" sz="2000" dirty="0" err="1"/>
              <a:t>असलेल्या</a:t>
            </a:r>
            <a:r>
              <a:rPr lang="hi-IN" sz="2000" dirty="0"/>
              <a:t> </a:t>
            </a:r>
            <a:r>
              <a:rPr lang="hi-IN" sz="2000" dirty="0" err="1"/>
              <a:t>सजीवांचा</a:t>
            </a:r>
            <a:r>
              <a:rPr lang="hi-IN" sz="2000" dirty="0"/>
              <a:t> अभ्यास </a:t>
            </a:r>
            <a:r>
              <a:rPr lang="hi-IN" sz="2000" dirty="0" err="1"/>
              <a:t>सोपा</a:t>
            </a:r>
            <a:r>
              <a:rPr lang="hi-IN" sz="2000" dirty="0"/>
              <a:t> </a:t>
            </a:r>
            <a:r>
              <a:rPr lang="hi-IN" sz="2000" dirty="0" err="1"/>
              <a:t>व्हावा</a:t>
            </a:r>
            <a:r>
              <a:rPr lang="hi-IN" sz="2000" dirty="0"/>
              <a:t>, </a:t>
            </a:r>
            <a:r>
              <a:rPr lang="hi-IN" sz="2000" dirty="0" err="1"/>
              <a:t>यासाठी</a:t>
            </a:r>
            <a:r>
              <a:rPr lang="hi-IN" sz="2000" dirty="0"/>
              <a:t> </a:t>
            </a:r>
            <a:r>
              <a:rPr lang="hi-IN" sz="2000" dirty="0" err="1"/>
              <a:t>त्यांच्यातील</a:t>
            </a:r>
            <a:r>
              <a:rPr lang="hi-IN" sz="2000" dirty="0"/>
              <a:t> साम्य व </a:t>
            </a:r>
            <a:r>
              <a:rPr lang="hi-IN" sz="2000" dirty="0" err="1"/>
              <a:t>फरकांवर</a:t>
            </a:r>
            <a:r>
              <a:rPr lang="hi-IN" sz="2000" dirty="0"/>
              <a:t> आधारित गट व </a:t>
            </a:r>
            <a:r>
              <a:rPr lang="hi-IN" sz="2000" dirty="0" err="1"/>
              <a:t>उपगट</a:t>
            </a:r>
            <a:r>
              <a:rPr lang="hi-IN" sz="2000" dirty="0"/>
              <a:t> </a:t>
            </a:r>
            <a:r>
              <a:rPr lang="hi-IN" sz="2000" dirty="0" err="1"/>
              <a:t>बनवण्याची</a:t>
            </a:r>
            <a:r>
              <a:rPr lang="hi-IN" sz="2000" dirty="0"/>
              <a:t> गरज निर्माण झाली. या </a:t>
            </a:r>
            <a:r>
              <a:rPr lang="hi-IN" sz="2000" dirty="0" err="1"/>
              <a:t>प्रक्रियेला</a:t>
            </a:r>
            <a:r>
              <a:rPr lang="hi-IN" sz="2000" dirty="0"/>
              <a:t> </a:t>
            </a:r>
            <a:r>
              <a:rPr lang="hi-IN" sz="2000" b="1" dirty="0">
                <a:solidFill>
                  <a:srgbClr val="FFC000"/>
                </a:solidFill>
              </a:rPr>
              <a:t>जैविक वर्गीकरण</a:t>
            </a:r>
            <a:r>
              <a:rPr lang="hi-IN" sz="2000" dirty="0">
                <a:solidFill>
                  <a:srgbClr val="FFC000"/>
                </a:solidFill>
              </a:rPr>
              <a:t> </a:t>
            </a:r>
            <a:r>
              <a:rPr lang="hi-IN" sz="2000" dirty="0" err="1"/>
              <a:t>म्हणतात</a:t>
            </a:r>
            <a:r>
              <a:rPr lang="hi-IN" sz="2000" dirty="0"/>
              <a:t>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D82595E-08F9-264F-FECD-4CD93281D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9979" y="0"/>
            <a:ext cx="5832021" cy="618036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AA1F98C-F4FF-61B2-EF0E-4058F4360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B244828-FE35-F1D0-71DD-68B32EDD4BB6}"/>
                  </a:ext>
                </a:extLst>
              </p14:cNvPr>
              <p14:cNvContentPartPr/>
              <p14:nvPr/>
            </p14:nvContentPartPr>
            <p14:xfrm>
              <a:off x="5553000" y="241560"/>
              <a:ext cx="2373480" cy="45007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B244828-FE35-F1D0-71DD-68B32EDD4BB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43640" y="232200"/>
                <a:ext cx="2392200" cy="451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1BA9EE8-148F-D546-19B5-E982D04B5021}"/>
                  </a:ext>
                </a:extLst>
              </p14:cNvPr>
              <p14:cNvContentPartPr/>
              <p14:nvPr/>
            </p14:nvContentPartPr>
            <p14:xfrm>
              <a:off x="573621" y="940191"/>
              <a:ext cx="916920" cy="9468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1BA9EE8-148F-D546-19B5-E982D04B502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5981" y="922551"/>
                <a:ext cx="95256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A2CCDC2-AA6E-3D11-3CE9-A899AB391D2B}"/>
                  </a:ext>
                </a:extLst>
              </p14:cNvPr>
              <p14:cNvContentPartPr/>
              <p14:nvPr/>
            </p14:nvContentPartPr>
            <p14:xfrm>
              <a:off x="2588181" y="1039911"/>
              <a:ext cx="697320" cy="4356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A2CCDC2-AA6E-3D11-3CE9-A899AB391D2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70181" y="1022271"/>
                <a:ext cx="732960" cy="7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FE4E0BD8-8F86-2E82-24A2-E7FA3E520D60}"/>
              </a:ext>
            </a:extLst>
          </p:cNvPr>
          <p:cNvGrpSpPr/>
          <p:nvPr/>
        </p:nvGrpSpPr>
        <p:grpSpPr>
          <a:xfrm>
            <a:off x="-69699" y="1060071"/>
            <a:ext cx="358920" cy="392400"/>
            <a:chOff x="-69699" y="1060071"/>
            <a:chExt cx="358920" cy="39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615B46F-9D23-3700-986B-6D70955E438F}"/>
                    </a:ext>
                  </a:extLst>
                </p14:cNvPr>
                <p14:cNvContentPartPr/>
                <p14:nvPr/>
              </p14:nvContentPartPr>
              <p14:xfrm>
                <a:off x="-69699" y="1060071"/>
                <a:ext cx="358920" cy="3405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615B46F-9D23-3700-986B-6D70955E438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-87699" y="1042071"/>
                  <a:ext cx="39456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8B2F35C-B296-223F-45EA-C658CC55A76E}"/>
                    </a:ext>
                  </a:extLst>
                </p14:cNvPr>
                <p14:cNvContentPartPr/>
                <p14:nvPr/>
              </p14:nvContentPartPr>
              <p14:xfrm>
                <a:off x="5541" y="1289751"/>
                <a:ext cx="226080" cy="1627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8B2F35C-B296-223F-45EA-C658CC55A76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-12459" y="1271751"/>
                  <a:ext cx="261720" cy="198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03A4B70-04C7-D0E0-1B6E-4EB7E71326A4}"/>
                  </a:ext>
                </a:extLst>
              </p14:cNvPr>
              <p14:cNvContentPartPr/>
              <p14:nvPr/>
            </p14:nvContentPartPr>
            <p14:xfrm>
              <a:off x="4768341" y="3985071"/>
              <a:ext cx="371880" cy="6984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03A4B70-04C7-D0E0-1B6E-4EB7E71326A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750341" y="3967071"/>
                <a:ext cx="40752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EDFBE96-9324-1729-2CCA-137712B882BC}"/>
                  </a:ext>
                </a:extLst>
              </p14:cNvPr>
              <p14:cNvContentPartPr/>
              <p14:nvPr/>
            </p14:nvContentPartPr>
            <p14:xfrm>
              <a:off x="5976501" y="4014951"/>
              <a:ext cx="309600" cy="6624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EDFBE96-9324-1729-2CCA-137712B882B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958501" y="3996951"/>
                <a:ext cx="34524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CEEC3A0-59F7-1BD7-E1A8-1DA5FAA9CA85}"/>
                  </a:ext>
                </a:extLst>
              </p14:cNvPr>
              <p14:cNvContentPartPr/>
              <p14:nvPr/>
            </p14:nvContentPartPr>
            <p14:xfrm>
              <a:off x="1023981" y="3213231"/>
              <a:ext cx="304200" cy="11916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CEEC3A0-59F7-1BD7-E1A8-1DA5FAA9CA8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06341" y="3195231"/>
                <a:ext cx="339840" cy="15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9D28D514-2457-B18B-D4B9-C90B96784464}"/>
              </a:ext>
            </a:extLst>
          </p:cNvPr>
          <p:cNvGrpSpPr/>
          <p:nvPr/>
        </p:nvGrpSpPr>
        <p:grpSpPr>
          <a:xfrm>
            <a:off x="1874301" y="3098391"/>
            <a:ext cx="475200" cy="105480"/>
            <a:chOff x="1874301" y="3098391"/>
            <a:chExt cx="475200" cy="10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CCC84FAE-2822-45B6-4837-2BF96DDAEA1B}"/>
                    </a:ext>
                  </a:extLst>
                </p14:cNvPr>
                <p14:cNvContentPartPr/>
                <p14:nvPr/>
              </p14:nvContentPartPr>
              <p14:xfrm>
                <a:off x="1874301" y="3098391"/>
                <a:ext cx="473040" cy="874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CCC84FAE-2822-45B6-4837-2BF96DDAEA1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856661" y="3080391"/>
                  <a:ext cx="5086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6BF27E6-AB3E-A698-CCA9-CC115C2460AD}"/>
                    </a:ext>
                  </a:extLst>
                </p14:cNvPr>
                <p14:cNvContentPartPr/>
                <p14:nvPr/>
              </p14:nvContentPartPr>
              <p14:xfrm>
                <a:off x="1889421" y="3154191"/>
                <a:ext cx="460080" cy="496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6BF27E6-AB3E-A698-CCA9-CC115C2460A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871421" y="3136191"/>
                  <a:ext cx="495720" cy="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8545061-2D78-48F2-A65A-EB88517903D1}"/>
              </a:ext>
            </a:extLst>
          </p:cNvPr>
          <p:cNvGrpSpPr/>
          <p:nvPr/>
        </p:nvGrpSpPr>
        <p:grpSpPr>
          <a:xfrm>
            <a:off x="3938541" y="1901391"/>
            <a:ext cx="997920" cy="626760"/>
            <a:chOff x="3938541" y="1901391"/>
            <a:chExt cx="997920" cy="62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A6D3D92-9281-3741-6799-07A09E0497E4}"/>
                    </a:ext>
                  </a:extLst>
                </p14:cNvPr>
                <p14:cNvContentPartPr/>
                <p14:nvPr/>
              </p14:nvContentPartPr>
              <p14:xfrm>
                <a:off x="4002981" y="2105151"/>
                <a:ext cx="238680" cy="2772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A6D3D92-9281-3741-6799-07A09E0497E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985341" y="2087511"/>
                  <a:ext cx="27432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09CB222-CD70-117D-5798-75CEC62F3F2B}"/>
                    </a:ext>
                  </a:extLst>
                </p14:cNvPr>
                <p14:cNvContentPartPr/>
                <p14:nvPr/>
              </p14:nvContentPartPr>
              <p14:xfrm>
                <a:off x="4242381" y="2069511"/>
                <a:ext cx="130320" cy="3369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09CB222-CD70-117D-5798-75CEC62F3F2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224381" y="2051871"/>
                  <a:ext cx="16596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CD91A26-1F5C-E148-FC1A-B70063A7596E}"/>
                    </a:ext>
                  </a:extLst>
                </p14:cNvPr>
                <p14:cNvContentPartPr/>
                <p14:nvPr/>
              </p14:nvContentPartPr>
              <p14:xfrm>
                <a:off x="4254981" y="2245191"/>
                <a:ext cx="158760" cy="392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CD91A26-1F5C-E148-FC1A-B70063A7596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236981" y="2227551"/>
                  <a:ext cx="1944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2851990-223D-20D6-C3D0-56F7268AF1FD}"/>
                    </a:ext>
                  </a:extLst>
                </p14:cNvPr>
                <p14:cNvContentPartPr/>
                <p14:nvPr/>
              </p14:nvContentPartPr>
              <p14:xfrm>
                <a:off x="4580781" y="2002911"/>
                <a:ext cx="355680" cy="2181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2851990-223D-20D6-C3D0-56F7268AF1F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562781" y="1985271"/>
                  <a:ext cx="39132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7DFC807D-1222-86AB-1C03-D4C869D798C6}"/>
                    </a:ext>
                  </a:extLst>
                </p14:cNvPr>
                <p14:cNvContentPartPr/>
                <p14:nvPr/>
              </p14:nvContentPartPr>
              <p14:xfrm>
                <a:off x="3938541" y="1901391"/>
                <a:ext cx="847440" cy="6267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7DFC807D-1222-86AB-1C03-D4C869D798C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920541" y="1883391"/>
                  <a:ext cx="883080" cy="66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817D75A-B478-06C9-130F-A98BDD484C5D}"/>
              </a:ext>
            </a:extLst>
          </p:cNvPr>
          <p:cNvGrpSpPr/>
          <p:nvPr/>
        </p:nvGrpSpPr>
        <p:grpSpPr>
          <a:xfrm>
            <a:off x="3955821" y="4342191"/>
            <a:ext cx="562680" cy="277920"/>
            <a:chOff x="3955821" y="4342191"/>
            <a:chExt cx="562680" cy="27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02F351DB-6ED0-0504-5AB8-6C648347ECCC}"/>
                    </a:ext>
                  </a:extLst>
                </p14:cNvPr>
                <p14:cNvContentPartPr/>
                <p14:nvPr/>
              </p14:nvContentPartPr>
              <p14:xfrm>
                <a:off x="3955821" y="4342191"/>
                <a:ext cx="498960" cy="2736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02F351DB-6ED0-0504-5AB8-6C648347ECC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937821" y="4324551"/>
                  <a:ext cx="53460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A88A592-8204-8491-C52B-FC4A4FBC150A}"/>
                    </a:ext>
                  </a:extLst>
                </p14:cNvPr>
                <p14:cNvContentPartPr/>
                <p14:nvPr/>
              </p14:nvContentPartPr>
              <p14:xfrm>
                <a:off x="4018821" y="4428231"/>
                <a:ext cx="499680" cy="1918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A88A592-8204-8491-C52B-FC4A4FBC150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000821" y="4410231"/>
                  <a:ext cx="535320" cy="22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B903023-A104-0C74-1AA1-046F256FD3CE}"/>
              </a:ext>
            </a:extLst>
          </p:cNvPr>
          <p:cNvGrpSpPr/>
          <p:nvPr/>
        </p:nvGrpSpPr>
        <p:grpSpPr>
          <a:xfrm>
            <a:off x="1298661" y="4678071"/>
            <a:ext cx="968760" cy="92160"/>
            <a:chOff x="1298661" y="4678071"/>
            <a:chExt cx="968760" cy="9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B885448-E1A3-B23E-11D8-DE6512931EB5}"/>
                    </a:ext>
                  </a:extLst>
                </p14:cNvPr>
                <p14:cNvContentPartPr/>
                <p14:nvPr/>
              </p14:nvContentPartPr>
              <p14:xfrm>
                <a:off x="1298661" y="4678071"/>
                <a:ext cx="789120" cy="338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B885448-E1A3-B23E-11D8-DE6512931EB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280661" y="4660431"/>
                  <a:ext cx="8247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859F562-3C5D-D60A-F5ED-9EEC275A0405}"/>
                    </a:ext>
                  </a:extLst>
                </p14:cNvPr>
                <p14:cNvContentPartPr/>
                <p14:nvPr/>
              </p14:nvContentPartPr>
              <p14:xfrm>
                <a:off x="1309101" y="4723071"/>
                <a:ext cx="958320" cy="471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859F562-3C5D-D60A-F5ED-9EEC275A040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291101" y="4705071"/>
                  <a:ext cx="993960" cy="82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02568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DA3D50B-E2F4-D22D-D526-5DDC07F9E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052454"/>
              </p:ext>
            </p:extLst>
          </p:nvPr>
        </p:nvGraphicFramePr>
        <p:xfrm>
          <a:off x="302080" y="829576"/>
          <a:ext cx="6090555" cy="4722496"/>
        </p:xfrm>
        <a:graphic>
          <a:graphicData uri="http://schemas.openxmlformats.org/drawingml/2006/table">
            <a:tbl>
              <a:tblPr/>
              <a:tblGrid>
                <a:gridCol w="2030185">
                  <a:extLst>
                    <a:ext uri="{9D8B030D-6E8A-4147-A177-3AD203B41FA5}">
                      <a16:colId xmlns:a16="http://schemas.microsoft.com/office/drawing/2014/main" val="106414194"/>
                    </a:ext>
                  </a:extLst>
                </a:gridCol>
                <a:gridCol w="2030185">
                  <a:extLst>
                    <a:ext uri="{9D8B030D-6E8A-4147-A177-3AD203B41FA5}">
                      <a16:colId xmlns:a16="http://schemas.microsoft.com/office/drawing/2014/main" val="3664740473"/>
                    </a:ext>
                  </a:extLst>
                </a:gridCol>
                <a:gridCol w="2030185">
                  <a:extLst>
                    <a:ext uri="{9D8B030D-6E8A-4147-A177-3AD203B41FA5}">
                      <a16:colId xmlns:a16="http://schemas.microsoft.com/office/drawing/2014/main" val="3114423798"/>
                    </a:ext>
                  </a:extLst>
                </a:gridCol>
              </a:tblGrid>
              <a:tr h="4500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 dirty="0"/>
                        <a:t>शास्त्रज्ञ</a:t>
                      </a:r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साल (इ.स.)</a:t>
                      </a:r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मांडलेली पद्धत/सृष्टी</a:t>
                      </a:r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7387137"/>
                  </a:ext>
                </a:extLst>
              </a:tr>
              <a:tr h="10293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 dirty="0" err="1"/>
                        <a:t>कार्ल</a:t>
                      </a:r>
                      <a:r>
                        <a:rPr lang="hi-IN" sz="1800" dirty="0"/>
                        <a:t> </a:t>
                      </a:r>
                      <a:r>
                        <a:rPr lang="hi-IN" sz="1800" dirty="0" err="1"/>
                        <a:t>लिनिअस</a:t>
                      </a:r>
                      <a:endParaRPr lang="hi-IN" sz="1800" dirty="0"/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dirty="0"/>
                        <a:t>1735</a:t>
                      </a:r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 dirty="0"/>
                        <a:t>२ </a:t>
                      </a:r>
                      <a:r>
                        <a:rPr lang="hi-IN" sz="1800" dirty="0" err="1"/>
                        <a:t>सृष्टी</a:t>
                      </a:r>
                      <a:r>
                        <a:rPr lang="hi-IN" sz="1800" dirty="0"/>
                        <a:t>: </a:t>
                      </a:r>
                      <a:r>
                        <a:rPr lang="hi-IN" sz="1800" dirty="0" err="1"/>
                        <a:t>वनस्पती</a:t>
                      </a:r>
                      <a:r>
                        <a:rPr lang="hi-IN" sz="1800" dirty="0"/>
                        <a:t> (</a:t>
                      </a:r>
                      <a:r>
                        <a:rPr lang="en-IN" sz="1800" dirty="0" err="1"/>
                        <a:t>Vegetabilia</a:t>
                      </a:r>
                      <a:r>
                        <a:rPr lang="en-IN" sz="1800" dirty="0"/>
                        <a:t>) </a:t>
                      </a:r>
                      <a:r>
                        <a:rPr lang="hi-IN" sz="1800" dirty="0"/>
                        <a:t>व प्राणी (</a:t>
                      </a:r>
                      <a:r>
                        <a:rPr lang="en-IN" sz="1800" dirty="0"/>
                        <a:t>Animalia)</a:t>
                      </a:r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5794726"/>
                  </a:ext>
                </a:extLst>
              </a:tr>
              <a:tr h="8362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हेकेल</a:t>
                      </a:r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/>
                        <a:t>1866</a:t>
                      </a:r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 dirty="0"/>
                        <a:t>३ </a:t>
                      </a:r>
                      <a:r>
                        <a:rPr lang="hi-IN" sz="1800" dirty="0" err="1"/>
                        <a:t>सृष्टी</a:t>
                      </a:r>
                      <a:r>
                        <a:rPr lang="hi-IN" sz="1800" dirty="0"/>
                        <a:t>: </a:t>
                      </a:r>
                      <a:r>
                        <a:rPr lang="hi-IN" sz="1800" dirty="0" err="1"/>
                        <a:t>प्रोटिस्टा</a:t>
                      </a:r>
                      <a:r>
                        <a:rPr lang="hi-IN" sz="1800" dirty="0"/>
                        <a:t>, </a:t>
                      </a:r>
                      <a:r>
                        <a:rPr lang="hi-IN" sz="1800" dirty="0" err="1"/>
                        <a:t>वनस्पती</a:t>
                      </a:r>
                      <a:r>
                        <a:rPr lang="hi-IN" sz="1800" dirty="0"/>
                        <a:t> व प्राणी</a:t>
                      </a:r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950800"/>
                  </a:ext>
                </a:extLst>
              </a:tr>
              <a:tr h="10293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चॅटन</a:t>
                      </a:r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/>
                        <a:t>1925</a:t>
                      </a:r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 dirty="0"/>
                        <a:t>२ गट: </a:t>
                      </a:r>
                      <a:r>
                        <a:rPr lang="hi-IN" sz="1800" dirty="0" err="1"/>
                        <a:t>आदिकेंद्रकी</a:t>
                      </a:r>
                      <a:r>
                        <a:rPr lang="hi-IN" sz="1800" dirty="0"/>
                        <a:t> (</a:t>
                      </a:r>
                      <a:r>
                        <a:rPr lang="en-IN" sz="1800" dirty="0"/>
                        <a:t>Prokaryotic) </a:t>
                      </a:r>
                      <a:r>
                        <a:rPr lang="hi-IN" sz="1800" dirty="0"/>
                        <a:t>व </a:t>
                      </a:r>
                      <a:r>
                        <a:rPr lang="hi-IN" sz="1800" dirty="0" err="1"/>
                        <a:t>दृश्यकेंद्रकी</a:t>
                      </a:r>
                      <a:r>
                        <a:rPr lang="hi-IN" sz="1800" dirty="0"/>
                        <a:t> (</a:t>
                      </a:r>
                      <a:r>
                        <a:rPr lang="en-IN" sz="1800" dirty="0"/>
                        <a:t>Eukaryotic)</a:t>
                      </a:r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357049"/>
                  </a:ext>
                </a:extLst>
              </a:tr>
              <a:tr h="10293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कोपलँड</a:t>
                      </a:r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/>
                        <a:t>1938</a:t>
                      </a:r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 dirty="0"/>
                        <a:t>४ </a:t>
                      </a:r>
                      <a:r>
                        <a:rPr lang="hi-IN" sz="1800" dirty="0" err="1"/>
                        <a:t>सृष्टी</a:t>
                      </a:r>
                      <a:r>
                        <a:rPr lang="hi-IN" sz="1800" dirty="0"/>
                        <a:t>: </a:t>
                      </a:r>
                      <a:r>
                        <a:rPr lang="hi-IN" sz="1800" dirty="0" err="1"/>
                        <a:t>मोनेरा</a:t>
                      </a:r>
                      <a:r>
                        <a:rPr lang="hi-IN" sz="1800" dirty="0"/>
                        <a:t>, </a:t>
                      </a:r>
                      <a:r>
                        <a:rPr lang="hi-IN" sz="1800" dirty="0" err="1"/>
                        <a:t>प्रोटिस्टा</a:t>
                      </a:r>
                      <a:r>
                        <a:rPr lang="hi-IN" sz="1800" dirty="0"/>
                        <a:t>, </a:t>
                      </a:r>
                      <a:r>
                        <a:rPr lang="hi-IN" sz="1800" dirty="0" err="1"/>
                        <a:t>वनस्पती</a:t>
                      </a:r>
                      <a:r>
                        <a:rPr lang="hi-IN" sz="1800" dirty="0"/>
                        <a:t> व प्राणी</a:t>
                      </a:r>
                    </a:p>
                  </a:txBody>
                  <a:tcPr marL="90780" marR="90780" marT="45390" marB="453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617057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FF1523C-49A7-AD7E-8702-13C7CBE28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04"/>
            <a:ext cx="659016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hi-I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वर्गीकरण </a:t>
            </a:r>
            <a:r>
              <a:rPr kumimoji="0" lang="hi-IN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पद्धतीचा</a:t>
            </a:r>
            <a:r>
              <a:rPr kumimoji="0" lang="hi-I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इतिहास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E47F25-56C7-0549-B292-FEADF67B4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150" y="194867"/>
            <a:ext cx="5191850" cy="56681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B2E2045-AEA9-2324-E25D-7E3EF09FD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5463A18-CAC9-60D8-C988-B6A06C1FF213}"/>
              </a:ext>
            </a:extLst>
          </p:cNvPr>
          <p:cNvGrpSpPr/>
          <p:nvPr/>
        </p:nvGrpSpPr>
        <p:grpSpPr>
          <a:xfrm>
            <a:off x="6987741" y="347271"/>
            <a:ext cx="694080" cy="356040"/>
            <a:chOff x="6987741" y="347271"/>
            <a:chExt cx="694080" cy="35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0EEF10D-86E8-D02D-770C-BBA0F2718180}"/>
                    </a:ext>
                  </a:extLst>
                </p14:cNvPr>
                <p14:cNvContentPartPr/>
                <p14:nvPr/>
              </p14:nvContentPartPr>
              <p14:xfrm>
                <a:off x="6987741" y="347271"/>
                <a:ext cx="694080" cy="3445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0EEF10D-86E8-D02D-770C-BBA0F271818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970101" y="329631"/>
                  <a:ext cx="72972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F1A75EC-C1B4-01C4-F3EF-D315CC7C1CF2}"/>
                    </a:ext>
                  </a:extLst>
                </p14:cNvPr>
                <p14:cNvContentPartPr/>
                <p14:nvPr/>
              </p14:nvContentPartPr>
              <p14:xfrm>
                <a:off x="7101501" y="575511"/>
                <a:ext cx="369720" cy="1278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F1A75EC-C1B4-01C4-F3EF-D315CC7C1CF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083861" y="557511"/>
                  <a:ext cx="405360" cy="16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5E0E79D-74EB-71B0-83EC-DAC7CE9A4E41}"/>
              </a:ext>
            </a:extLst>
          </p:cNvPr>
          <p:cNvGrpSpPr/>
          <p:nvPr/>
        </p:nvGrpSpPr>
        <p:grpSpPr>
          <a:xfrm>
            <a:off x="3997941" y="337551"/>
            <a:ext cx="499320" cy="394200"/>
            <a:chOff x="3997941" y="337551"/>
            <a:chExt cx="499320" cy="39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DBA0F6E-75A5-A3C3-872B-38D1A591E9D6}"/>
                    </a:ext>
                  </a:extLst>
                </p14:cNvPr>
                <p14:cNvContentPartPr/>
                <p14:nvPr/>
              </p14:nvContentPartPr>
              <p14:xfrm>
                <a:off x="4248141" y="462471"/>
                <a:ext cx="57240" cy="1749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DBA0F6E-75A5-A3C3-872B-38D1A591E9D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230501" y="444471"/>
                  <a:ext cx="9288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8200734-DEED-BFCD-F198-053804A8FD58}"/>
                    </a:ext>
                  </a:extLst>
                </p14:cNvPr>
                <p14:cNvContentPartPr/>
                <p14:nvPr/>
              </p14:nvContentPartPr>
              <p14:xfrm>
                <a:off x="3997941" y="337551"/>
                <a:ext cx="499320" cy="3942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8200734-DEED-BFCD-F198-053804A8FD5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980301" y="319551"/>
                  <a:ext cx="534960" cy="42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5D5282A-8B84-7DFA-9281-5A3E278C800D}"/>
              </a:ext>
            </a:extLst>
          </p:cNvPr>
          <p:cNvGrpSpPr/>
          <p:nvPr/>
        </p:nvGrpSpPr>
        <p:grpSpPr>
          <a:xfrm>
            <a:off x="5800821" y="277071"/>
            <a:ext cx="508680" cy="411120"/>
            <a:chOff x="5800821" y="277071"/>
            <a:chExt cx="508680" cy="41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FA970FB-9BEB-EEEA-D2E0-80599D36199E}"/>
                    </a:ext>
                  </a:extLst>
                </p14:cNvPr>
                <p14:cNvContentPartPr/>
                <p14:nvPr/>
              </p14:nvContentPartPr>
              <p14:xfrm>
                <a:off x="5980101" y="309471"/>
                <a:ext cx="42840" cy="2959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FA970FB-9BEB-EEEA-D2E0-80599D36199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962101" y="291831"/>
                  <a:ext cx="7848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ED77F54-5390-CECD-6850-E9282634CA56}"/>
                    </a:ext>
                  </a:extLst>
                </p14:cNvPr>
                <p14:cNvContentPartPr/>
                <p14:nvPr/>
              </p14:nvContentPartPr>
              <p14:xfrm>
                <a:off x="6102501" y="277071"/>
                <a:ext cx="34200" cy="3092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ED77F54-5390-CECD-6850-E9282634CA5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084501" y="259071"/>
                  <a:ext cx="6984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6C7DB47-A808-85C5-3253-5636B5D0D316}"/>
                    </a:ext>
                  </a:extLst>
                </p14:cNvPr>
                <p14:cNvContentPartPr/>
                <p14:nvPr/>
              </p14:nvContentPartPr>
              <p14:xfrm>
                <a:off x="5800821" y="407391"/>
                <a:ext cx="508680" cy="1609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6C7DB47-A808-85C5-3253-5636B5D0D31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782821" y="389751"/>
                  <a:ext cx="54432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526FF88-13D4-2771-E18E-27458B1FFEA5}"/>
                    </a:ext>
                  </a:extLst>
                </p14:cNvPr>
                <p14:cNvContentPartPr/>
                <p14:nvPr/>
              </p14:nvContentPartPr>
              <p14:xfrm>
                <a:off x="5865981" y="542391"/>
                <a:ext cx="410040" cy="1458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526FF88-13D4-2771-E18E-27458B1FFEA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848341" y="524391"/>
                  <a:ext cx="445680" cy="181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9311B502-0111-C7B1-DFA5-B1301BD0D105}"/>
                  </a:ext>
                </a:extLst>
              </p14:cNvPr>
              <p14:cNvContentPartPr/>
              <p14:nvPr/>
            </p14:nvContentPartPr>
            <p14:xfrm>
              <a:off x="135501" y="1625271"/>
              <a:ext cx="379080" cy="39780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9311B502-0111-C7B1-DFA5-B1301BD0D10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17861" y="1607631"/>
                <a:ext cx="414720" cy="43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1BCAD0DC-3048-2FF8-711C-FFABD32BCA88}"/>
                  </a:ext>
                </a:extLst>
              </p14:cNvPr>
              <p14:cNvContentPartPr/>
              <p14:nvPr/>
            </p14:nvContentPartPr>
            <p14:xfrm>
              <a:off x="2254821" y="1648311"/>
              <a:ext cx="1015200" cy="69012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1BCAD0DC-3048-2FF8-711C-FFABD32BCA8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237181" y="1630671"/>
                <a:ext cx="1050840" cy="72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946E39A5-F58C-F426-F3CE-7E1AC9CA8554}"/>
                  </a:ext>
                </a:extLst>
              </p14:cNvPr>
              <p14:cNvContentPartPr/>
              <p14:nvPr/>
            </p14:nvContentPartPr>
            <p14:xfrm>
              <a:off x="5929701" y="1244751"/>
              <a:ext cx="518040" cy="29196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946E39A5-F58C-F426-F3CE-7E1AC9CA855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911701" y="1227111"/>
                <a:ext cx="553680" cy="32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F17B05E3-5279-5152-9384-DE06B29EAAD4}"/>
                  </a:ext>
                </a:extLst>
              </p14:cNvPr>
              <p14:cNvContentPartPr/>
              <p14:nvPr/>
            </p14:nvContentPartPr>
            <p14:xfrm>
              <a:off x="6154341" y="2181831"/>
              <a:ext cx="325080" cy="15624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F17B05E3-5279-5152-9384-DE06B29EAAD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136341" y="2164191"/>
                <a:ext cx="36072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7F8FCB6-B556-0457-56C0-4E6D87F78E12}"/>
                  </a:ext>
                </a:extLst>
              </p14:cNvPr>
              <p14:cNvContentPartPr/>
              <p14:nvPr/>
            </p14:nvContentPartPr>
            <p14:xfrm>
              <a:off x="5153181" y="2491431"/>
              <a:ext cx="695520" cy="255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7F8FCB6-B556-0457-56C0-4E6D87F78E1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135541" y="2473431"/>
                <a:ext cx="731160" cy="6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5B17A280-9EB1-3E93-5AB7-E3815FA901D7}"/>
              </a:ext>
            </a:extLst>
          </p:cNvPr>
          <p:cNvGrpSpPr/>
          <p:nvPr/>
        </p:nvGrpSpPr>
        <p:grpSpPr>
          <a:xfrm>
            <a:off x="2408181" y="3114591"/>
            <a:ext cx="664920" cy="161280"/>
            <a:chOff x="2408181" y="3114591"/>
            <a:chExt cx="664920" cy="16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58A97F0-5287-6DB3-4906-1DAD8B2C7011}"/>
                    </a:ext>
                  </a:extLst>
                </p14:cNvPr>
                <p14:cNvContentPartPr/>
                <p14:nvPr/>
              </p14:nvContentPartPr>
              <p14:xfrm>
                <a:off x="2408181" y="3114591"/>
                <a:ext cx="624960" cy="1083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58A97F0-5287-6DB3-4906-1DAD8B2C701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390181" y="3096951"/>
                  <a:ext cx="6606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5805A54-89AF-86CD-7536-4176381F0DA2}"/>
                    </a:ext>
                  </a:extLst>
                </p14:cNvPr>
                <p14:cNvContentPartPr/>
                <p14:nvPr/>
              </p14:nvContentPartPr>
              <p14:xfrm>
                <a:off x="2471901" y="3184431"/>
                <a:ext cx="601200" cy="914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5805A54-89AF-86CD-7536-4176381F0DA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453901" y="3166431"/>
                  <a:ext cx="636840" cy="12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E3B12199-3853-99EA-A5DB-C285CA251964}"/>
                  </a:ext>
                </a:extLst>
              </p14:cNvPr>
              <p14:cNvContentPartPr/>
              <p14:nvPr/>
            </p14:nvContentPartPr>
            <p14:xfrm>
              <a:off x="5933661" y="3271551"/>
              <a:ext cx="3240" cy="648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E3B12199-3853-99EA-A5DB-C285CA25196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915661" y="3253911"/>
                <a:ext cx="38880" cy="4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5D04BA31-5E6E-BC49-6D20-7630A24BA101}"/>
              </a:ext>
            </a:extLst>
          </p:cNvPr>
          <p:cNvGrpSpPr/>
          <p:nvPr/>
        </p:nvGrpSpPr>
        <p:grpSpPr>
          <a:xfrm>
            <a:off x="6155421" y="2455071"/>
            <a:ext cx="491040" cy="345960"/>
            <a:chOff x="6155421" y="2455071"/>
            <a:chExt cx="491040" cy="34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675E65C-3A5C-6C1D-C177-2C05D0103377}"/>
                    </a:ext>
                  </a:extLst>
                </p14:cNvPr>
                <p14:cNvContentPartPr/>
                <p14:nvPr/>
              </p14:nvContentPartPr>
              <p14:xfrm>
                <a:off x="6173061" y="2455071"/>
                <a:ext cx="473400" cy="3196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675E65C-3A5C-6C1D-C177-2C05D010337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155421" y="2437431"/>
                  <a:ext cx="50904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82F31DC-69AE-253B-415C-C36EC35B7A95}"/>
                    </a:ext>
                  </a:extLst>
                </p14:cNvPr>
                <p14:cNvContentPartPr/>
                <p14:nvPr/>
              </p14:nvContentPartPr>
              <p14:xfrm>
                <a:off x="6155421" y="2642271"/>
                <a:ext cx="216720" cy="1587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82F31DC-69AE-253B-415C-C36EC35B7A9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137421" y="2624271"/>
                  <a:ext cx="252360" cy="194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5966127E-B295-0B6D-B2F3-0EDF5A6B2FD3}"/>
                  </a:ext>
                </a:extLst>
              </p14:cNvPr>
              <p14:cNvContentPartPr/>
              <p14:nvPr/>
            </p14:nvContentPartPr>
            <p14:xfrm>
              <a:off x="4298541" y="2929551"/>
              <a:ext cx="398520" cy="5760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5966127E-B295-0B6D-B2F3-0EDF5A6B2FD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280901" y="2911551"/>
                <a:ext cx="434160" cy="93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A54B2985-1065-2F06-333B-2CCDF56834EE}"/>
              </a:ext>
            </a:extLst>
          </p:cNvPr>
          <p:cNvGrpSpPr/>
          <p:nvPr/>
        </p:nvGrpSpPr>
        <p:grpSpPr>
          <a:xfrm>
            <a:off x="106341" y="2389911"/>
            <a:ext cx="1291680" cy="866880"/>
            <a:chOff x="106341" y="2389911"/>
            <a:chExt cx="1291680" cy="86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71F7CFC-2A0C-D657-6659-99EDAB91576A}"/>
                    </a:ext>
                  </a:extLst>
                </p14:cNvPr>
                <p14:cNvContentPartPr/>
                <p14:nvPr/>
              </p14:nvContentPartPr>
              <p14:xfrm>
                <a:off x="657501" y="3066711"/>
                <a:ext cx="415080" cy="838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71F7CFC-2A0C-D657-6659-99EDAB91576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39501" y="3049071"/>
                  <a:ext cx="4507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B05F644-614D-D9B9-7638-C2126CA50CCD}"/>
                    </a:ext>
                  </a:extLst>
                </p14:cNvPr>
                <p14:cNvContentPartPr/>
                <p14:nvPr/>
              </p14:nvContentPartPr>
              <p14:xfrm>
                <a:off x="653541" y="3132591"/>
                <a:ext cx="429840" cy="1029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B05F644-614D-D9B9-7638-C2126CA50CC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35541" y="3114591"/>
                  <a:ext cx="4654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1DEAE8C-EB79-D9D4-AF34-9EB76DE58FB2}"/>
                    </a:ext>
                  </a:extLst>
                </p14:cNvPr>
                <p14:cNvContentPartPr/>
                <p14:nvPr/>
              </p14:nvContentPartPr>
              <p14:xfrm>
                <a:off x="200301" y="2838111"/>
                <a:ext cx="65160" cy="3405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1DEAE8C-EB79-D9D4-AF34-9EB76DE58FB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82301" y="2820111"/>
                  <a:ext cx="10080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C3E6FF2-1688-072D-8267-1F4A7B3EF0D3}"/>
                    </a:ext>
                  </a:extLst>
                </p14:cNvPr>
                <p14:cNvContentPartPr/>
                <p14:nvPr/>
              </p14:nvContentPartPr>
              <p14:xfrm>
                <a:off x="106341" y="2389911"/>
                <a:ext cx="1291680" cy="8668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C3E6FF2-1688-072D-8267-1F4A7B3EF0D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8701" y="2372271"/>
                  <a:ext cx="1327320" cy="90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6B8A0AE-1B4D-C4B2-8668-526BC0BB5369}"/>
              </a:ext>
            </a:extLst>
          </p:cNvPr>
          <p:cNvGrpSpPr/>
          <p:nvPr/>
        </p:nvGrpSpPr>
        <p:grpSpPr>
          <a:xfrm>
            <a:off x="3964461" y="2793831"/>
            <a:ext cx="366840" cy="130680"/>
            <a:chOff x="3964461" y="2793831"/>
            <a:chExt cx="366840" cy="13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37310F8-3B86-E971-DEF1-B05E5CCDA193}"/>
                    </a:ext>
                  </a:extLst>
                </p14:cNvPr>
                <p14:cNvContentPartPr/>
                <p14:nvPr/>
              </p14:nvContentPartPr>
              <p14:xfrm>
                <a:off x="3964461" y="2851791"/>
                <a:ext cx="225000" cy="727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37310F8-3B86-E971-DEF1-B05E5CCDA19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946821" y="2833791"/>
                  <a:ext cx="2606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5A155D3-8017-A903-216B-09C73B1FDF3D}"/>
                    </a:ext>
                  </a:extLst>
                </p14:cNvPr>
                <p14:cNvContentPartPr/>
                <p14:nvPr/>
              </p14:nvContentPartPr>
              <p14:xfrm>
                <a:off x="4203141" y="2793831"/>
                <a:ext cx="128160" cy="9504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5A155D3-8017-A903-216B-09C73B1FDF3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185141" y="2775831"/>
                  <a:ext cx="163800" cy="13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841581E-9770-EFD8-F350-D7459AE78747}"/>
              </a:ext>
            </a:extLst>
          </p:cNvPr>
          <p:cNvGrpSpPr/>
          <p:nvPr/>
        </p:nvGrpSpPr>
        <p:grpSpPr>
          <a:xfrm>
            <a:off x="2431581" y="5303031"/>
            <a:ext cx="347040" cy="138600"/>
            <a:chOff x="2431581" y="5303031"/>
            <a:chExt cx="347040" cy="13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48106FC-B58B-22CD-3223-9587B347A5C4}"/>
                    </a:ext>
                  </a:extLst>
                </p14:cNvPr>
                <p14:cNvContentPartPr/>
                <p14:nvPr/>
              </p14:nvContentPartPr>
              <p14:xfrm>
                <a:off x="2431581" y="5303031"/>
                <a:ext cx="346320" cy="518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48106FC-B58B-22CD-3223-9587B347A5C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413581" y="5285031"/>
                  <a:ext cx="3819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A9318D3-FB60-12C5-BE05-E1D0A64872EC}"/>
                    </a:ext>
                  </a:extLst>
                </p14:cNvPr>
                <p14:cNvContentPartPr/>
                <p14:nvPr/>
              </p14:nvContentPartPr>
              <p14:xfrm>
                <a:off x="2439861" y="5379351"/>
                <a:ext cx="338760" cy="6228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A9318D3-FB60-12C5-BE05-E1D0A64872E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421861" y="5361351"/>
                  <a:ext cx="374400" cy="9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BF2BA67-2C67-FEB1-BA86-BDF10AC51DC9}"/>
              </a:ext>
            </a:extLst>
          </p:cNvPr>
          <p:cNvGrpSpPr/>
          <p:nvPr/>
        </p:nvGrpSpPr>
        <p:grpSpPr>
          <a:xfrm>
            <a:off x="5181" y="5071551"/>
            <a:ext cx="1116720" cy="376200"/>
            <a:chOff x="5181" y="5071551"/>
            <a:chExt cx="1116720" cy="37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93BABEA-5E48-9F20-CF85-49D46B84985A}"/>
                    </a:ext>
                  </a:extLst>
                </p14:cNvPr>
                <p14:cNvContentPartPr/>
                <p14:nvPr/>
              </p14:nvContentPartPr>
              <p14:xfrm>
                <a:off x="522861" y="5195751"/>
                <a:ext cx="554760" cy="1904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93BABEA-5E48-9F20-CF85-49D46B84985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04861" y="5178111"/>
                  <a:ext cx="59040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4129D91-A5D2-7C98-D5BE-5666759E1DC1}"/>
                    </a:ext>
                  </a:extLst>
                </p14:cNvPr>
                <p14:cNvContentPartPr/>
                <p14:nvPr/>
              </p14:nvContentPartPr>
              <p14:xfrm>
                <a:off x="548061" y="5321031"/>
                <a:ext cx="573840" cy="1267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4129D91-A5D2-7C98-D5BE-5666759E1DC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30061" y="5303031"/>
                  <a:ext cx="6094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E6B1100-9B89-7DEF-99EA-6EA8A8D09C7C}"/>
                    </a:ext>
                  </a:extLst>
                </p14:cNvPr>
                <p14:cNvContentPartPr/>
                <p14:nvPr/>
              </p14:nvContentPartPr>
              <p14:xfrm>
                <a:off x="45141" y="5071551"/>
                <a:ext cx="141840" cy="2419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E6B1100-9B89-7DEF-99EA-6EA8A8D09C7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7501" y="5053551"/>
                  <a:ext cx="17748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913BBD9-22DC-ED79-43F2-648C7243947D}"/>
                    </a:ext>
                  </a:extLst>
                </p14:cNvPr>
                <p14:cNvContentPartPr/>
                <p14:nvPr/>
              </p14:nvContentPartPr>
              <p14:xfrm>
                <a:off x="5181" y="5306991"/>
                <a:ext cx="150840" cy="1069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913BBD9-22DC-ED79-43F2-648C7243947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-12459" y="5288991"/>
                  <a:ext cx="186480" cy="14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40556D7-E89E-910A-8ED0-9E473544977D}"/>
              </a:ext>
            </a:extLst>
          </p:cNvPr>
          <p:cNvGrpSpPr/>
          <p:nvPr/>
        </p:nvGrpSpPr>
        <p:grpSpPr>
          <a:xfrm>
            <a:off x="5969661" y="4485831"/>
            <a:ext cx="372960" cy="261360"/>
            <a:chOff x="5969661" y="4485831"/>
            <a:chExt cx="372960" cy="26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3929D20-0575-3D57-BCC6-ECB2F6038751}"/>
                    </a:ext>
                  </a:extLst>
                </p14:cNvPr>
                <p14:cNvContentPartPr/>
                <p14:nvPr/>
              </p14:nvContentPartPr>
              <p14:xfrm>
                <a:off x="6023661" y="4485831"/>
                <a:ext cx="298440" cy="2188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3929D20-0575-3D57-BCC6-ECB2F603875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005661" y="4468191"/>
                  <a:ext cx="3340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A7DAF05-B92A-7409-A06E-22B0617134C1}"/>
                    </a:ext>
                  </a:extLst>
                </p14:cNvPr>
                <p14:cNvContentPartPr/>
                <p14:nvPr/>
              </p14:nvContentPartPr>
              <p14:xfrm>
                <a:off x="5969661" y="4571511"/>
                <a:ext cx="372960" cy="1756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A7DAF05-B92A-7409-A06E-22B0617134C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951661" y="4553511"/>
                  <a:ext cx="408600" cy="21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9A81375-CE51-2068-E5BB-09703955D26D}"/>
              </a:ext>
            </a:extLst>
          </p:cNvPr>
          <p:cNvGrpSpPr/>
          <p:nvPr/>
        </p:nvGrpSpPr>
        <p:grpSpPr>
          <a:xfrm>
            <a:off x="331701" y="4122951"/>
            <a:ext cx="469440" cy="259200"/>
            <a:chOff x="331701" y="4122951"/>
            <a:chExt cx="469440" cy="25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52D9C9C-B06C-E131-E604-7316AF4B9034}"/>
                    </a:ext>
                  </a:extLst>
                </p14:cNvPr>
                <p14:cNvContentPartPr/>
                <p14:nvPr/>
              </p14:nvContentPartPr>
              <p14:xfrm>
                <a:off x="396501" y="4122951"/>
                <a:ext cx="404640" cy="1926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52D9C9C-B06C-E131-E604-7316AF4B903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78501" y="4104951"/>
                  <a:ext cx="44028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88B3F31-FFA0-53CD-15E0-65CC419A1CE4}"/>
                    </a:ext>
                  </a:extLst>
                </p14:cNvPr>
                <p14:cNvContentPartPr/>
                <p14:nvPr/>
              </p14:nvContentPartPr>
              <p14:xfrm>
                <a:off x="331701" y="4229871"/>
                <a:ext cx="385200" cy="15228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88B3F31-FFA0-53CD-15E0-65CC419A1CE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13701" y="4212231"/>
                  <a:ext cx="420840" cy="18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F40849E-FE2C-0874-F458-11E5EDDC1204}"/>
              </a:ext>
            </a:extLst>
          </p:cNvPr>
          <p:cNvGrpSpPr/>
          <p:nvPr/>
        </p:nvGrpSpPr>
        <p:grpSpPr>
          <a:xfrm>
            <a:off x="2403501" y="4159671"/>
            <a:ext cx="467280" cy="155880"/>
            <a:chOff x="2403501" y="4159671"/>
            <a:chExt cx="467280" cy="15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1319A33-71AC-9EF5-F866-E2F88104A3BC}"/>
                    </a:ext>
                  </a:extLst>
                </p14:cNvPr>
                <p14:cNvContentPartPr/>
                <p14:nvPr/>
              </p14:nvContentPartPr>
              <p14:xfrm>
                <a:off x="2403501" y="4159671"/>
                <a:ext cx="467280" cy="12168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1319A33-71AC-9EF5-F866-E2F88104A3B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385861" y="4141671"/>
                  <a:ext cx="5029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37C968E-2535-1D32-3EC3-07B56D5D11B5}"/>
                    </a:ext>
                  </a:extLst>
                </p14:cNvPr>
                <p14:cNvContentPartPr/>
                <p14:nvPr/>
              </p14:nvContentPartPr>
              <p14:xfrm>
                <a:off x="2457501" y="4283871"/>
                <a:ext cx="110880" cy="3168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37C968E-2535-1D32-3EC3-07B56D5D11B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439501" y="4266231"/>
                  <a:ext cx="14652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9F73682-7BE0-6842-18B0-D340BB620005}"/>
              </a:ext>
            </a:extLst>
          </p:cNvPr>
          <p:cNvGrpSpPr/>
          <p:nvPr/>
        </p:nvGrpSpPr>
        <p:grpSpPr>
          <a:xfrm>
            <a:off x="3914061" y="3615351"/>
            <a:ext cx="561240" cy="756720"/>
            <a:chOff x="3914061" y="3615351"/>
            <a:chExt cx="561240" cy="75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0F5BAC19-6298-F234-BAD7-B0190D1167AE}"/>
                    </a:ext>
                  </a:extLst>
                </p14:cNvPr>
                <p14:cNvContentPartPr/>
                <p14:nvPr/>
              </p14:nvContentPartPr>
              <p14:xfrm>
                <a:off x="4060941" y="3615351"/>
                <a:ext cx="414360" cy="3510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0F5BAC19-6298-F234-BAD7-B0190D1167A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043301" y="3597351"/>
                  <a:ext cx="45000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70C38D83-48E5-CC55-986B-923F262951F1}"/>
                    </a:ext>
                  </a:extLst>
                </p14:cNvPr>
                <p14:cNvContentPartPr/>
                <p14:nvPr/>
              </p14:nvContentPartPr>
              <p14:xfrm>
                <a:off x="4046181" y="3675111"/>
                <a:ext cx="369000" cy="30240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70C38D83-48E5-CC55-986B-923F262951F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028541" y="3657111"/>
                  <a:ext cx="40464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8FE578FD-822A-C54A-A364-299D4670C1E9}"/>
                    </a:ext>
                  </a:extLst>
                </p14:cNvPr>
                <p14:cNvContentPartPr/>
                <p14:nvPr/>
              </p14:nvContentPartPr>
              <p14:xfrm>
                <a:off x="3914061" y="4016391"/>
                <a:ext cx="408600" cy="35568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8FE578FD-822A-C54A-A364-299D4670C1E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896421" y="3998751"/>
                  <a:ext cx="444240" cy="391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79484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2F58DBF-F3A4-90A6-EB3C-F50A5B30921E}"/>
              </a:ext>
            </a:extLst>
          </p:cNvPr>
          <p:cNvSpPr txBox="1"/>
          <p:nvPr/>
        </p:nvSpPr>
        <p:spPr>
          <a:xfrm>
            <a:off x="0" y="1"/>
            <a:ext cx="7062107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hi-IN" b="1" dirty="0"/>
              <a:t>३. रॉबर्ट </a:t>
            </a:r>
            <a:r>
              <a:rPr lang="hi-IN" b="1" dirty="0" err="1"/>
              <a:t>व्हिटाकर</a:t>
            </a:r>
            <a:r>
              <a:rPr lang="hi-IN" b="1" dirty="0"/>
              <a:t> </a:t>
            </a:r>
            <a:r>
              <a:rPr lang="hi-IN" b="1" dirty="0" err="1"/>
              <a:t>यांची</a:t>
            </a:r>
            <a:r>
              <a:rPr lang="hi-IN" b="1" dirty="0"/>
              <a:t> </a:t>
            </a:r>
            <a:r>
              <a:rPr lang="hi-IN" b="1" dirty="0" err="1"/>
              <a:t>पंचसृष्टी</a:t>
            </a:r>
            <a:r>
              <a:rPr lang="hi-IN" b="1" dirty="0"/>
              <a:t> </a:t>
            </a:r>
            <a:r>
              <a:rPr lang="hi-IN" b="1" dirty="0" err="1"/>
              <a:t>पद्धत</a:t>
            </a:r>
            <a:r>
              <a:rPr lang="hi-IN" b="1" dirty="0"/>
              <a:t> (१९६९)</a:t>
            </a:r>
          </a:p>
          <a:p>
            <a:pPr>
              <a:buNone/>
            </a:pPr>
            <a:r>
              <a:rPr lang="hi-IN" dirty="0"/>
              <a:t>अमेरिकन </a:t>
            </a:r>
            <a:r>
              <a:rPr lang="hi-IN" dirty="0" err="1"/>
              <a:t>परिस्थितिकी</a:t>
            </a:r>
            <a:r>
              <a:rPr lang="hi-IN" dirty="0"/>
              <a:t> </a:t>
            </a:r>
            <a:r>
              <a:rPr lang="hi-IN" dirty="0" err="1"/>
              <a:t>तज्ज्ञ</a:t>
            </a:r>
            <a:r>
              <a:rPr lang="hi-IN" dirty="0"/>
              <a:t> (</a:t>
            </a:r>
            <a:r>
              <a:rPr lang="en-IN" dirty="0"/>
              <a:t>Ecologist) </a:t>
            </a:r>
            <a:r>
              <a:rPr lang="hi-IN" dirty="0"/>
              <a:t>रॉबर्ट हार्डिंग </a:t>
            </a:r>
            <a:r>
              <a:rPr lang="hi-IN" dirty="0" err="1"/>
              <a:t>व्हिटाकर</a:t>
            </a:r>
            <a:r>
              <a:rPr lang="hi-IN" dirty="0"/>
              <a:t> </a:t>
            </a:r>
            <a:r>
              <a:rPr lang="hi-IN" dirty="0" err="1"/>
              <a:t>यांनी</a:t>
            </a:r>
            <a:r>
              <a:rPr lang="hi-IN" dirty="0"/>
              <a:t> </a:t>
            </a:r>
            <a:r>
              <a:rPr lang="hi-IN" dirty="0" err="1"/>
              <a:t>सजीवांना</a:t>
            </a:r>
            <a:r>
              <a:rPr lang="hi-IN" dirty="0"/>
              <a:t> ५ </a:t>
            </a:r>
            <a:r>
              <a:rPr lang="hi-IN" dirty="0" err="1"/>
              <a:t>सृष्टींमध्ये</a:t>
            </a:r>
            <a:r>
              <a:rPr lang="hi-IN" dirty="0"/>
              <a:t> </a:t>
            </a:r>
            <a:r>
              <a:rPr lang="hi-IN" dirty="0" err="1"/>
              <a:t>विभागले</a:t>
            </a:r>
            <a:r>
              <a:rPr lang="hi-IN" dirty="0"/>
              <a:t>, जी </a:t>
            </a:r>
            <a:r>
              <a:rPr lang="hi-IN" dirty="0" err="1"/>
              <a:t>पद्धत</a:t>
            </a:r>
            <a:r>
              <a:rPr lang="hi-IN" dirty="0"/>
              <a:t> आज </a:t>
            </a:r>
            <a:r>
              <a:rPr lang="hi-IN" dirty="0" err="1"/>
              <a:t>सर्वात</a:t>
            </a:r>
            <a:r>
              <a:rPr lang="hi-IN" dirty="0"/>
              <a:t> </a:t>
            </a:r>
            <a:r>
              <a:rPr lang="hi-IN" dirty="0" err="1"/>
              <a:t>जास्त</a:t>
            </a:r>
            <a:r>
              <a:rPr lang="hi-IN" dirty="0"/>
              <a:t> प्रमाण </a:t>
            </a:r>
            <a:r>
              <a:rPr lang="hi-IN" dirty="0" err="1"/>
              <a:t>मानली</a:t>
            </a:r>
            <a:r>
              <a:rPr lang="hi-IN" dirty="0"/>
              <a:t> जाते.</a:t>
            </a:r>
            <a:endParaRPr lang="en-IN" dirty="0"/>
          </a:p>
          <a:p>
            <a:pPr>
              <a:buNone/>
            </a:pPr>
            <a:endParaRPr lang="hi-IN" dirty="0"/>
          </a:p>
          <a:p>
            <a:pPr>
              <a:buNone/>
            </a:pPr>
            <a:r>
              <a:rPr lang="hi-IN" b="1" dirty="0" err="1"/>
              <a:t>व्हिटाकर</a:t>
            </a:r>
            <a:r>
              <a:rPr lang="hi-IN" b="1" dirty="0"/>
              <a:t> </a:t>
            </a:r>
            <a:r>
              <a:rPr lang="hi-IN" b="1" dirty="0" err="1"/>
              <a:t>यांच्या</a:t>
            </a:r>
            <a:r>
              <a:rPr lang="hi-IN" b="1" dirty="0"/>
              <a:t> </a:t>
            </a:r>
            <a:r>
              <a:rPr lang="hi-IN" b="1" dirty="0" err="1"/>
              <a:t>वर्गीकरणाचे</a:t>
            </a:r>
            <a:r>
              <a:rPr lang="hi-IN" b="1" dirty="0"/>
              <a:t> ५ निकष:</a:t>
            </a:r>
            <a:endParaRPr lang="en-IN" b="1" dirty="0"/>
          </a:p>
          <a:p>
            <a:pPr>
              <a:buNone/>
            </a:pPr>
            <a:endParaRPr lang="hi-IN" dirty="0"/>
          </a:p>
          <a:p>
            <a:pPr>
              <a:buFont typeface="+mj-lt"/>
              <a:buAutoNum type="arabicPeriod"/>
            </a:pPr>
            <a:r>
              <a:rPr lang="hi-IN" b="1" dirty="0" err="1"/>
              <a:t>पेशीची</a:t>
            </a:r>
            <a:r>
              <a:rPr lang="hi-IN" b="1" dirty="0"/>
              <a:t> जटिलता (</a:t>
            </a:r>
            <a:r>
              <a:rPr lang="en-IN" b="1" dirty="0"/>
              <a:t>Complexity of Cell Structure):</a:t>
            </a:r>
            <a:r>
              <a:rPr lang="en-IN" dirty="0"/>
              <a:t> </a:t>
            </a:r>
            <a:r>
              <a:rPr lang="hi-IN" dirty="0"/>
              <a:t>पेशी </a:t>
            </a:r>
            <a:r>
              <a:rPr lang="hi-IN" dirty="0" err="1"/>
              <a:t>आदिकेंद्रकी</a:t>
            </a:r>
            <a:r>
              <a:rPr lang="hi-IN" dirty="0"/>
              <a:t> </a:t>
            </a:r>
            <a:r>
              <a:rPr lang="hi-IN" dirty="0" err="1"/>
              <a:t>आहे</a:t>
            </a:r>
            <a:r>
              <a:rPr lang="hi-IN" dirty="0"/>
              <a:t> की </a:t>
            </a:r>
            <a:r>
              <a:rPr lang="hi-IN" dirty="0" err="1"/>
              <a:t>दृश्यकेंद्रकी</a:t>
            </a:r>
            <a:r>
              <a:rPr lang="hi-IN" dirty="0"/>
              <a:t>.</a:t>
            </a:r>
            <a:endParaRPr lang="en-IN" dirty="0"/>
          </a:p>
          <a:p>
            <a:pPr>
              <a:buFont typeface="+mj-lt"/>
              <a:buAutoNum type="arabicPeriod"/>
            </a:pPr>
            <a:endParaRPr lang="hi-IN" dirty="0"/>
          </a:p>
          <a:p>
            <a:pPr>
              <a:buFont typeface="+mj-lt"/>
              <a:buAutoNum type="arabicPeriod"/>
            </a:pPr>
            <a:r>
              <a:rPr lang="hi-IN" b="1" dirty="0" err="1"/>
              <a:t>सजीवांचा</a:t>
            </a:r>
            <a:r>
              <a:rPr lang="hi-IN" b="1" dirty="0"/>
              <a:t> प्रकार/जटिलता (</a:t>
            </a:r>
            <a:r>
              <a:rPr lang="en-IN" b="1" dirty="0"/>
              <a:t>Complexity of Organisms):</a:t>
            </a:r>
            <a:r>
              <a:rPr lang="en-IN" dirty="0"/>
              <a:t> </a:t>
            </a:r>
            <a:r>
              <a:rPr lang="hi-IN" dirty="0"/>
              <a:t>सजीव </a:t>
            </a:r>
            <a:r>
              <a:rPr lang="hi-IN" dirty="0" err="1"/>
              <a:t>एकपेशीय</a:t>
            </a:r>
            <a:r>
              <a:rPr lang="hi-IN" dirty="0"/>
              <a:t> </a:t>
            </a:r>
            <a:r>
              <a:rPr lang="hi-IN" dirty="0" err="1"/>
              <a:t>आहे</a:t>
            </a:r>
            <a:r>
              <a:rPr lang="hi-IN" dirty="0"/>
              <a:t> की </a:t>
            </a:r>
            <a:r>
              <a:rPr lang="hi-IN" dirty="0" err="1"/>
              <a:t>बहुपेशीय</a:t>
            </a:r>
            <a:r>
              <a:rPr lang="hi-IN" dirty="0"/>
              <a:t>.</a:t>
            </a:r>
            <a:endParaRPr lang="en-IN" dirty="0"/>
          </a:p>
          <a:p>
            <a:pPr>
              <a:buFont typeface="+mj-lt"/>
              <a:buAutoNum type="arabicPeriod"/>
            </a:pPr>
            <a:endParaRPr lang="hi-IN" dirty="0"/>
          </a:p>
          <a:p>
            <a:pPr>
              <a:buFont typeface="+mj-lt"/>
              <a:buAutoNum type="arabicPeriod"/>
            </a:pPr>
            <a:r>
              <a:rPr lang="hi-IN" b="1" dirty="0" err="1"/>
              <a:t>पोषणाचा</a:t>
            </a:r>
            <a:r>
              <a:rPr lang="hi-IN" b="1" dirty="0"/>
              <a:t> प्रकार (</a:t>
            </a:r>
            <a:r>
              <a:rPr lang="en-IN" b="1" dirty="0"/>
              <a:t>Mode of Nutrition):</a:t>
            </a:r>
            <a:endParaRPr lang="en-IN" dirty="0"/>
          </a:p>
          <a:p>
            <a:pPr marL="742950" lvl="1" indent="-285750">
              <a:buFont typeface="+mj-lt"/>
              <a:buAutoNum type="arabicPeriod"/>
            </a:pPr>
            <a:r>
              <a:rPr lang="hi-IN" b="1" dirty="0" err="1"/>
              <a:t>वनस्पती</a:t>
            </a:r>
            <a:r>
              <a:rPr lang="hi-IN" b="1" dirty="0"/>
              <a:t>:</a:t>
            </a:r>
            <a:r>
              <a:rPr lang="hi-IN" dirty="0"/>
              <a:t> </a:t>
            </a:r>
            <a:r>
              <a:rPr lang="hi-IN" dirty="0" err="1"/>
              <a:t>स्वयंपोषी</a:t>
            </a:r>
            <a:r>
              <a:rPr lang="hi-IN" dirty="0"/>
              <a:t> (प्रकाश संश्लेषण </a:t>
            </a:r>
            <a:r>
              <a:rPr lang="hi-IN" dirty="0" err="1"/>
              <a:t>करणारे</a:t>
            </a:r>
            <a:r>
              <a:rPr lang="hi-IN" dirty="0"/>
              <a:t>).</a:t>
            </a:r>
          </a:p>
          <a:p>
            <a:pPr marL="742950" lvl="1" indent="-285750">
              <a:buFont typeface="+mj-lt"/>
              <a:buAutoNum type="arabicPeriod"/>
            </a:pPr>
            <a:r>
              <a:rPr lang="hi-IN" b="1" dirty="0" err="1"/>
              <a:t>कवके</a:t>
            </a:r>
            <a:r>
              <a:rPr lang="hi-IN" b="1" dirty="0"/>
              <a:t>:</a:t>
            </a:r>
            <a:r>
              <a:rPr lang="hi-IN" dirty="0"/>
              <a:t> </a:t>
            </a:r>
            <a:r>
              <a:rPr lang="hi-IN" dirty="0" err="1"/>
              <a:t>परपोषी</a:t>
            </a:r>
            <a:r>
              <a:rPr lang="hi-IN" dirty="0"/>
              <a:t> (मृत </a:t>
            </a:r>
            <a:r>
              <a:rPr lang="hi-IN" dirty="0" err="1"/>
              <a:t>अवशेषांमधून</a:t>
            </a:r>
            <a:r>
              <a:rPr lang="hi-IN" dirty="0"/>
              <a:t> अन्न </a:t>
            </a:r>
            <a:r>
              <a:rPr lang="hi-IN" dirty="0" err="1"/>
              <a:t>शोषणारे</a:t>
            </a:r>
            <a:r>
              <a:rPr lang="hi-IN" dirty="0"/>
              <a:t>).</a:t>
            </a:r>
          </a:p>
          <a:p>
            <a:pPr marL="742950" lvl="1" indent="-285750">
              <a:buFont typeface="+mj-lt"/>
              <a:buAutoNum type="arabicPeriod"/>
            </a:pPr>
            <a:r>
              <a:rPr lang="hi-IN" b="1" dirty="0"/>
              <a:t>प्राणी:</a:t>
            </a:r>
            <a:r>
              <a:rPr lang="hi-IN" dirty="0"/>
              <a:t> </a:t>
            </a:r>
            <a:r>
              <a:rPr lang="hi-IN" dirty="0" err="1"/>
              <a:t>परपोषी</a:t>
            </a:r>
            <a:r>
              <a:rPr lang="hi-IN" dirty="0"/>
              <a:t> (अन्न </a:t>
            </a:r>
            <a:r>
              <a:rPr lang="hi-IN" dirty="0" err="1"/>
              <a:t>भक्षण</a:t>
            </a:r>
            <a:r>
              <a:rPr lang="hi-IN" dirty="0"/>
              <a:t> </a:t>
            </a:r>
            <a:r>
              <a:rPr lang="hi-IN" dirty="0" err="1"/>
              <a:t>करणारे</a:t>
            </a:r>
            <a:r>
              <a:rPr lang="hi-IN" dirty="0"/>
              <a:t>).</a:t>
            </a:r>
          </a:p>
          <a:p>
            <a:pPr>
              <a:buFont typeface="+mj-lt"/>
              <a:buAutoNum type="arabicPeriod"/>
            </a:pPr>
            <a:r>
              <a:rPr lang="hi-IN" b="1" dirty="0" err="1"/>
              <a:t>जीवनपद्धती</a:t>
            </a:r>
            <a:r>
              <a:rPr lang="hi-IN" b="1" dirty="0"/>
              <a:t> (</a:t>
            </a:r>
            <a:r>
              <a:rPr lang="en-IN" b="1" dirty="0"/>
              <a:t>Life Style):</a:t>
            </a:r>
            <a:endParaRPr lang="en-IN" dirty="0"/>
          </a:p>
          <a:p>
            <a:pPr marL="742950" lvl="1" indent="-285750">
              <a:buFont typeface="+mj-lt"/>
              <a:buAutoNum type="arabicPeriod"/>
            </a:pPr>
            <a:r>
              <a:rPr lang="hi-IN" b="1" dirty="0"/>
              <a:t>उत्पादक:</a:t>
            </a:r>
            <a:r>
              <a:rPr lang="hi-IN" dirty="0"/>
              <a:t> </a:t>
            </a:r>
            <a:r>
              <a:rPr lang="hi-IN" dirty="0" err="1"/>
              <a:t>वनस्पती</a:t>
            </a:r>
            <a:endParaRPr lang="hi-IN" dirty="0"/>
          </a:p>
          <a:p>
            <a:pPr marL="742950" lvl="1" indent="-285750">
              <a:buFont typeface="+mj-lt"/>
              <a:buAutoNum type="arabicPeriod"/>
            </a:pPr>
            <a:r>
              <a:rPr lang="hi-IN" b="1" dirty="0"/>
              <a:t>भक्षक:</a:t>
            </a:r>
            <a:r>
              <a:rPr lang="hi-IN" dirty="0"/>
              <a:t> प्राणी</a:t>
            </a:r>
          </a:p>
          <a:p>
            <a:pPr marL="742950" lvl="1" indent="-285750">
              <a:buFont typeface="+mj-lt"/>
              <a:buAutoNum type="arabicPeriod"/>
            </a:pPr>
            <a:r>
              <a:rPr lang="hi-IN" b="1" dirty="0" err="1"/>
              <a:t>विघटक</a:t>
            </a:r>
            <a:r>
              <a:rPr lang="hi-IN" b="1" dirty="0"/>
              <a:t>:</a:t>
            </a:r>
            <a:r>
              <a:rPr lang="hi-IN" dirty="0"/>
              <a:t> </a:t>
            </a:r>
            <a:r>
              <a:rPr lang="hi-IN" dirty="0" err="1"/>
              <a:t>कवके</a:t>
            </a:r>
            <a:endParaRPr lang="hi-IN" dirty="0"/>
          </a:p>
          <a:p>
            <a:pPr>
              <a:buFont typeface="+mj-lt"/>
              <a:buAutoNum type="arabicPeriod"/>
            </a:pPr>
            <a:r>
              <a:rPr lang="hi-IN" b="1" dirty="0" err="1"/>
              <a:t>वर्गाणुवंशिक</a:t>
            </a:r>
            <a:r>
              <a:rPr lang="hi-IN" b="1" dirty="0"/>
              <a:t> संबंध (</a:t>
            </a:r>
            <a:r>
              <a:rPr lang="en-IN" b="1" dirty="0"/>
              <a:t>Phylogenetic Relationship):</a:t>
            </a:r>
            <a:r>
              <a:rPr lang="en-IN" dirty="0"/>
              <a:t> </a:t>
            </a:r>
            <a:r>
              <a:rPr lang="hi-IN" dirty="0" err="1"/>
              <a:t>आदिकेंद्रकी</a:t>
            </a:r>
            <a:r>
              <a:rPr lang="hi-IN" dirty="0"/>
              <a:t> </a:t>
            </a:r>
            <a:r>
              <a:rPr lang="hi-IN" dirty="0" err="1"/>
              <a:t>ते</a:t>
            </a:r>
            <a:r>
              <a:rPr lang="hi-IN" dirty="0"/>
              <a:t> </a:t>
            </a:r>
            <a:r>
              <a:rPr lang="hi-IN" dirty="0" err="1"/>
              <a:t>दृश्यकेंद्रकी</a:t>
            </a:r>
            <a:r>
              <a:rPr lang="hi-IN" dirty="0"/>
              <a:t> </a:t>
            </a:r>
            <a:r>
              <a:rPr lang="hi-IN" dirty="0" err="1"/>
              <a:t>आणि</a:t>
            </a:r>
            <a:r>
              <a:rPr lang="hi-IN" dirty="0"/>
              <a:t> </a:t>
            </a:r>
            <a:r>
              <a:rPr lang="hi-IN" dirty="0" err="1"/>
              <a:t>एकपेशीय</a:t>
            </a:r>
            <a:r>
              <a:rPr lang="hi-IN" dirty="0"/>
              <a:t> </a:t>
            </a:r>
            <a:r>
              <a:rPr lang="hi-IN" dirty="0" err="1"/>
              <a:t>ते</a:t>
            </a:r>
            <a:r>
              <a:rPr lang="hi-IN" dirty="0"/>
              <a:t> </a:t>
            </a:r>
            <a:r>
              <a:rPr lang="hi-IN" dirty="0" err="1"/>
              <a:t>बहुपेशीय</a:t>
            </a:r>
            <a:r>
              <a:rPr lang="hi-IN" dirty="0"/>
              <a:t> असा क्रम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DFDCA0-7656-7EAA-EB40-5C8FC5AC7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831" y="0"/>
            <a:ext cx="5229955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460694-1949-AF79-0BA5-42D9C0A9E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6FD6D37-AFFB-AE26-C49C-2D7259AA7146}"/>
              </a:ext>
            </a:extLst>
          </p:cNvPr>
          <p:cNvGrpSpPr/>
          <p:nvPr/>
        </p:nvGrpSpPr>
        <p:grpSpPr>
          <a:xfrm>
            <a:off x="4688203" y="-17769"/>
            <a:ext cx="403200" cy="252360"/>
            <a:chOff x="4688203" y="-17769"/>
            <a:chExt cx="403200" cy="25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02EFB5E-94EA-A127-5610-FB49543BF682}"/>
                    </a:ext>
                  </a:extLst>
                </p14:cNvPr>
                <p14:cNvContentPartPr/>
                <p14:nvPr/>
              </p14:nvContentPartPr>
              <p14:xfrm>
                <a:off x="4688203" y="-17769"/>
                <a:ext cx="349200" cy="2257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02EFB5E-94EA-A127-5610-FB49543BF68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670203" y="-35409"/>
                  <a:ext cx="3848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804660E-CD1F-20D0-BA89-FFFC311AFED0}"/>
                    </a:ext>
                  </a:extLst>
                </p14:cNvPr>
                <p14:cNvContentPartPr/>
                <p14:nvPr/>
              </p14:nvContentPartPr>
              <p14:xfrm>
                <a:off x="4713043" y="69351"/>
                <a:ext cx="378360" cy="1652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804660E-CD1F-20D0-BA89-FFFC311AFED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695043" y="51711"/>
                  <a:ext cx="414000" cy="20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DB392F-5D9C-2089-D313-4115700725E8}"/>
              </a:ext>
            </a:extLst>
          </p:cNvPr>
          <p:cNvGrpSpPr/>
          <p:nvPr/>
        </p:nvGrpSpPr>
        <p:grpSpPr>
          <a:xfrm>
            <a:off x="1556563" y="880791"/>
            <a:ext cx="411480" cy="130320"/>
            <a:chOff x="1556563" y="880791"/>
            <a:chExt cx="411480" cy="13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6F238EF-9E74-40E4-BC55-9B81246E8DDA}"/>
                    </a:ext>
                  </a:extLst>
                </p14:cNvPr>
                <p14:cNvContentPartPr/>
                <p14:nvPr/>
              </p14:nvContentPartPr>
              <p14:xfrm>
                <a:off x="1562683" y="880791"/>
                <a:ext cx="400320" cy="1137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6F238EF-9E74-40E4-BC55-9B81246E8DD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545043" y="862791"/>
                  <a:ext cx="4359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93A5C57-E0BA-6DCC-AC9F-14D8F9B1B321}"/>
                    </a:ext>
                  </a:extLst>
                </p14:cNvPr>
                <p14:cNvContentPartPr/>
                <p14:nvPr/>
              </p14:nvContentPartPr>
              <p14:xfrm>
                <a:off x="1556563" y="900591"/>
                <a:ext cx="411480" cy="1105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93A5C57-E0BA-6DCC-AC9F-14D8F9B1B32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538563" y="882591"/>
                  <a:ext cx="44712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8472654-2F9C-9081-1A0F-0974F6818FCE}"/>
              </a:ext>
            </a:extLst>
          </p:cNvPr>
          <p:cNvGrpSpPr/>
          <p:nvPr/>
        </p:nvGrpSpPr>
        <p:grpSpPr>
          <a:xfrm>
            <a:off x="2776963" y="889791"/>
            <a:ext cx="2922120" cy="979920"/>
            <a:chOff x="2776963" y="889791"/>
            <a:chExt cx="2922120" cy="97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22D270C-112B-F708-80FE-F02EEF0A9D7F}"/>
                    </a:ext>
                  </a:extLst>
                </p14:cNvPr>
                <p14:cNvContentPartPr/>
                <p14:nvPr/>
              </p14:nvContentPartPr>
              <p14:xfrm>
                <a:off x="5237923" y="889791"/>
                <a:ext cx="461160" cy="316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22D270C-112B-F708-80FE-F02EEF0A9D7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219923" y="871791"/>
                  <a:ext cx="4968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6507AA6-B56C-E972-AC44-75467D3F7A38}"/>
                    </a:ext>
                  </a:extLst>
                </p14:cNvPr>
                <p14:cNvContentPartPr/>
                <p14:nvPr/>
              </p14:nvContentPartPr>
              <p14:xfrm>
                <a:off x="5283643" y="945951"/>
                <a:ext cx="326160" cy="79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6507AA6-B56C-E972-AC44-75467D3F7A3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265643" y="927951"/>
                  <a:ext cx="3618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10764D6-6A2A-D42B-9BC2-B0421F96D3B6}"/>
                    </a:ext>
                  </a:extLst>
                </p14:cNvPr>
                <p14:cNvContentPartPr/>
                <p14:nvPr/>
              </p14:nvContentPartPr>
              <p14:xfrm>
                <a:off x="4049203" y="1187511"/>
                <a:ext cx="82080" cy="3182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10764D6-6A2A-D42B-9BC2-B0421F96D3B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031563" y="1169511"/>
                  <a:ext cx="11772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625F976-639E-7CC5-6860-4BC72CE28E7B}"/>
                    </a:ext>
                  </a:extLst>
                </p14:cNvPr>
                <p14:cNvContentPartPr/>
                <p14:nvPr/>
              </p14:nvContentPartPr>
              <p14:xfrm>
                <a:off x="4007083" y="933351"/>
                <a:ext cx="933480" cy="6022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625F976-639E-7CC5-6860-4BC72CE28E7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989083" y="915351"/>
                  <a:ext cx="969120" cy="63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01EF4C3-EABF-87DC-FF23-F4AAF8E31868}"/>
                    </a:ext>
                  </a:extLst>
                </p14:cNvPr>
                <p14:cNvContentPartPr/>
                <p14:nvPr/>
              </p14:nvContentPartPr>
              <p14:xfrm>
                <a:off x="3169003" y="1641471"/>
                <a:ext cx="522720" cy="2152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01EF4C3-EABF-87DC-FF23-F4AAF8E3186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151003" y="1623831"/>
                  <a:ext cx="55836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7ABD901-9623-C419-E689-ACE42A0554DD}"/>
                    </a:ext>
                  </a:extLst>
                </p14:cNvPr>
                <p14:cNvContentPartPr/>
                <p14:nvPr/>
              </p14:nvContentPartPr>
              <p14:xfrm>
                <a:off x="3260803" y="1689711"/>
                <a:ext cx="463680" cy="1800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7ABD901-9623-C419-E689-ACE42A0554D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242803" y="1671711"/>
                  <a:ext cx="49932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25610B0-4361-AEB7-FF73-15CDE953BF98}"/>
                    </a:ext>
                  </a:extLst>
                </p14:cNvPr>
                <p14:cNvContentPartPr/>
                <p14:nvPr/>
              </p14:nvContentPartPr>
              <p14:xfrm>
                <a:off x="4284283" y="1303431"/>
                <a:ext cx="98640" cy="3358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25610B0-4361-AEB7-FF73-15CDE953BF9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266283" y="1285431"/>
                  <a:ext cx="13428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6A66E84-89AA-58E4-E33A-135E581B7186}"/>
                    </a:ext>
                  </a:extLst>
                </p14:cNvPr>
                <p14:cNvContentPartPr/>
                <p14:nvPr/>
              </p14:nvContentPartPr>
              <p14:xfrm>
                <a:off x="4457803" y="1242951"/>
                <a:ext cx="145440" cy="3337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6A66E84-89AA-58E4-E33A-135E581B718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440163" y="1225311"/>
                  <a:ext cx="18108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B912413-2956-79CF-2C4A-E7279AEAAE03}"/>
                    </a:ext>
                  </a:extLst>
                </p14:cNvPr>
                <p14:cNvContentPartPr/>
                <p14:nvPr/>
              </p14:nvContentPartPr>
              <p14:xfrm>
                <a:off x="4615483" y="1181391"/>
                <a:ext cx="146160" cy="3315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B912413-2956-79CF-2C4A-E7279AEAAE0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597483" y="1163751"/>
                  <a:ext cx="18180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CFC64B7-C9C5-A033-5CFD-29F079590ADD}"/>
                    </a:ext>
                  </a:extLst>
                </p14:cNvPr>
                <p14:cNvContentPartPr/>
                <p14:nvPr/>
              </p14:nvContentPartPr>
              <p14:xfrm>
                <a:off x="4724203" y="1103631"/>
                <a:ext cx="216720" cy="3430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CFC64B7-C9C5-A033-5CFD-29F079590AD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706563" y="1085991"/>
                  <a:ext cx="25236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2DBC84F-48D8-F62F-4B13-8C3A54969DE8}"/>
                    </a:ext>
                  </a:extLst>
                </p14:cNvPr>
                <p14:cNvContentPartPr/>
                <p14:nvPr/>
              </p14:nvContentPartPr>
              <p14:xfrm>
                <a:off x="2776963" y="1373991"/>
                <a:ext cx="369000" cy="4096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2DBC84F-48D8-F62F-4B13-8C3A54969DE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759323" y="1355991"/>
                  <a:ext cx="404640" cy="44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886F1A-B295-C575-7587-46604B6CF82C}"/>
              </a:ext>
            </a:extLst>
          </p:cNvPr>
          <p:cNvGrpSpPr/>
          <p:nvPr/>
        </p:nvGrpSpPr>
        <p:grpSpPr>
          <a:xfrm>
            <a:off x="-54437" y="1998591"/>
            <a:ext cx="324360" cy="260280"/>
            <a:chOff x="-54437" y="1998591"/>
            <a:chExt cx="324360" cy="26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A9FBB08-249F-2B73-BEBF-B599B8963E18}"/>
                    </a:ext>
                  </a:extLst>
                </p14:cNvPr>
                <p14:cNvContentPartPr/>
                <p14:nvPr/>
              </p14:nvContentPartPr>
              <p14:xfrm>
                <a:off x="-54437" y="1998591"/>
                <a:ext cx="324360" cy="2602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A9FBB08-249F-2B73-BEBF-B599B8963E1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-72437" y="1980591"/>
                  <a:ext cx="36000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9B4A57C-1AE4-8ED8-AD4A-EE6E755112CC}"/>
                    </a:ext>
                  </a:extLst>
                </p14:cNvPr>
                <p14:cNvContentPartPr/>
                <p14:nvPr/>
              </p14:nvContentPartPr>
              <p14:xfrm>
                <a:off x="-14979" y="2156631"/>
                <a:ext cx="119880" cy="954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9B4A57C-1AE4-8ED8-AD4A-EE6E755112C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-32619" y="2138991"/>
                  <a:ext cx="15552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1D68ACA-0C77-016B-3FA8-4E0AE99D893E}"/>
              </a:ext>
            </a:extLst>
          </p:cNvPr>
          <p:cNvGrpSpPr/>
          <p:nvPr/>
        </p:nvGrpSpPr>
        <p:grpSpPr>
          <a:xfrm>
            <a:off x="5927541" y="1497831"/>
            <a:ext cx="461160" cy="278280"/>
            <a:chOff x="5927541" y="1497831"/>
            <a:chExt cx="461160" cy="27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F86E3BE-875B-443C-8D85-D370680CB447}"/>
                    </a:ext>
                  </a:extLst>
                </p14:cNvPr>
                <p14:cNvContentPartPr/>
                <p14:nvPr/>
              </p14:nvContentPartPr>
              <p14:xfrm>
                <a:off x="5927541" y="1543191"/>
                <a:ext cx="121680" cy="23292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F86E3BE-875B-443C-8D85-D370680CB44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909541" y="1525191"/>
                  <a:ext cx="15732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3C04B13-E33E-CC8D-878E-5DB2002AA0C0}"/>
                    </a:ext>
                  </a:extLst>
                </p14:cNvPr>
                <p14:cNvContentPartPr/>
                <p14:nvPr/>
              </p14:nvContentPartPr>
              <p14:xfrm>
                <a:off x="6117981" y="1497831"/>
                <a:ext cx="270720" cy="1954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3C04B13-E33E-CC8D-878E-5DB2002AA0C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100341" y="1479831"/>
                  <a:ext cx="306360" cy="23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EDEA132-56F2-8604-EC90-325D5E535B0F}"/>
              </a:ext>
            </a:extLst>
          </p:cNvPr>
          <p:cNvGrpSpPr/>
          <p:nvPr/>
        </p:nvGrpSpPr>
        <p:grpSpPr>
          <a:xfrm>
            <a:off x="4605261" y="2320071"/>
            <a:ext cx="520920" cy="309960"/>
            <a:chOff x="4605261" y="2320071"/>
            <a:chExt cx="520920" cy="30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C99BAC4-E3A8-0599-3509-38F48C682522}"/>
                    </a:ext>
                  </a:extLst>
                </p14:cNvPr>
                <p14:cNvContentPartPr/>
                <p14:nvPr/>
              </p14:nvContentPartPr>
              <p14:xfrm>
                <a:off x="4605261" y="2432751"/>
                <a:ext cx="255240" cy="1972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C99BAC4-E3A8-0599-3509-38F48C68252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587261" y="2414751"/>
                  <a:ext cx="29088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23BFF5F0-6184-836A-7BF9-3782DB1BB6B6}"/>
                    </a:ext>
                  </a:extLst>
                </p14:cNvPr>
                <p14:cNvContentPartPr/>
                <p14:nvPr/>
              </p14:nvContentPartPr>
              <p14:xfrm>
                <a:off x="4617501" y="2426991"/>
                <a:ext cx="102240" cy="518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23BFF5F0-6184-836A-7BF9-3782DB1BB6B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599501" y="2409351"/>
                  <a:ext cx="1378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A86F00BA-8C11-1FDC-6FD5-681FF168DEB5}"/>
                    </a:ext>
                  </a:extLst>
                </p14:cNvPr>
                <p14:cNvContentPartPr/>
                <p14:nvPr/>
              </p14:nvContentPartPr>
              <p14:xfrm>
                <a:off x="4637661" y="2448231"/>
                <a:ext cx="192600" cy="986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A86F00BA-8C11-1FDC-6FD5-681FF168DEB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619661" y="2430591"/>
                  <a:ext cx="2282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A951002-1FB2-6105-1C31-E4524120821D}"/>
                    </a:ext>
                  </a:extLst>
                </p14:cNvPr>
                <p14:cNvContentPartPr/>
                <p14:nvPr/>
              </p14:nvContentPartPr>
              <p14:xfrm>
                <a:off x="4910181" y="2320071"/>
                <a:ext cx="216000" cy="15732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A951002-1FB2-6105-1C31-E4524120821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892541" y="2302071"/>
                  <a:ext cx="251640" cy="192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5F5C56C6-9CF5-2F0E-A4E1-A7DA5683CADC}"/>
                  </a:ext>
                </a:extLst>
              </p14:cNvPr>
              <p14:cNvContentPartPr/>
              <p14:nvPr/>
            </p14:nvContentPartPr>
            <p14:xfrm>
              <a:off x="6007461" y="2249151"/>
              <a:ext cx="607680" cy="9036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5F5C56C6-9CF5-2F0E-A4E1-A7DA5683CADC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989821" y="2231151"/>
                <a:ext cx="64332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F900CD12-849C-A414-A0CB-749ADE587016}"/>
              </a:ext>
            </a:extLst>
          </p:cNvPr>
          <p:cNvGrpSpPr/>
          <p:nvPr/>
        </p:nvGrpSpPr>
        <p:grpSpPr>
          <a:xfrm>
            <a:off x="1479021" y="2486751"/>
            <a:ext cx="488160" cy="216000"/>
            <a:chOff x="1479021" y="2486751"/>
            <a:chExt cx="488160" cy="21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0D0CA4D-14A4-D406-C6EF-274632CBA1C0}"/>
                    </a:ext>
                  </a:extLst>
                </p14:cNvPr>
                <p14:cNvContentPartPr/>
                <p14:nvPr/>
              </p14:nvContentPartPr>
              <p14:xfrm>
                <a:off x="1479021" y="2486751"/>
                <a:ext cx="488160" cy="1645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0D0CA4D-14A4-D406-C6EF-274632CBA1C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461021" y="2469111"/>
                  <a:ext cx="5238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5F33E50-9735-0418-03A4-16DFA4C7B468}"/>
                    </a:ext>
                  </a:extLst>
                </p14:cNvPr>
                <p14:cNvContentPartPr/>
                <p14:nvPr/>
              </p14:nvContentPartPr>
              <p14:xfrm>
                <a:off x="1545621" y="2581431"/>
                <a:ext cx="384480" cy="1213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5F33E50-9735-0418-03A4-16DFA4C7B46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527981" y="2563791"/>
                  <a:ext cx="420120" cy="156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6FA13AFE-A151-8A65-4B83-7225927F3BC2}"/>
                  </a:ext>
                </a:extLst>
              </p14:cNvPr>
              <p14:cNvContentPartPr/>
              <p14:nvPr/>
            </p14:nvContentPartPr>
            <p14:xfrm>
              <a:off x="5928981" y="3069951"/>
              <a:ext cx="591840" cy="4248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6FA13AFE-A151-8A65-4B83-7225927F3BC2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910981" y="3051951"/>
                <a:ext cx="627480" cy="7812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2C3B0420-9D6B-25C6-B4B6-FD7ADC4E736F}"/>
              </a:ext>
            </a:extLst>
          </p:cNvPr>
          <p:cNvGrpSpPr/>
          <p:nvPr/>
        </p:nvGrpSpPr>
        <p:grpSpPr>
          <a:xfrm>
            <a:off x="2432661" y="3332391"/>
            <a:ext cx="351720" cy="108720"/>
            <a:chOff x="2432661" y="3332391"/>
            <a:chExt cx="351720" cy="10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DB9AD343-5949-C924-5F26-99E13AE8DD16}"/>
                    </a:ext>
                  </a:extLst>
                </p14:cNvPr>
                <p14:cNvContentPartPr/>
                <p14:nvPr/>
              </p14:nvContentPartPr>
              <p14:xfrm>
                <a:off x="2432661" y="3332391"/>
                <a:ext cx="351720" cy="655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DB9AD343-5949-C924-5F26-99E13AE8DD1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414661" y="3314751"/>
                  <a:ext cx="3873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D4697F0-589B-FAAC-BB3D-E93B6C8FF6F4}"/>
                    </a:ext>
                  </a:extLst>
                </p14:cNvPr>
                <p14:cNvContentPartPr/>
                <p14:nvPr/>
              </p14:nvContentPartPr>
              <p14:xfrm>
                <a:off x="2470461" y="3369471"/>
                <a:ext cx="300240" cy="716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D4697F0-589B-FAAC-BB3D-E93B6C8FF6F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452821" y="3351471"/>
                  <a:ext cx="335880" cy="107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F108BF1F-A4F7-4C1D-4D21-2C793F5372B6}"/>
                  </a:ext>
                </a:extLst>
              </p14:cNvPr>
              <p14:cNvContentPartPr/>
              <p14:nvPr/>
            </p14:nvContentPartPr>
            <p14:xfrm>
              <a:off x="5060661" y="3551271"/>
              <a:ext cx="640080" cy="46656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F108BF1F-A4F7-4C1D-4D21-2C793F5372B6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043021" y="3533271"/>
                <a:ext cx="67572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38DD188A-87A0-6D12-5F1A-9C9DC4370559}"/>
                  </a:ext>
                </a:extLst>
              </p14:cNvPr>
              <p14:cNvContentPartPr/>
              <p14:nvPr/>
            </p14:nvContentPartPr>
            <p14:xfrm>
              <a:off x="5443341" y="4064271"/>
              <a:ext cx="249120" cy="23472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38DD188A-87A0-6D12-5F1A-9C9DC4370559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425341" y="4046271"/>
                <a:ext cx="28476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E5C80E4F-3D0A-7CB5-89F0-1DFC6BFEB848}"/>
                  </a:ext>
                </a:extLst>
              </p14:cNvPr>
              <p14:cNvContentPartPr/>
              <p14:nvPr/>
            </p14:nvContentPartPr>
            <p14:xfrm>
              <a:off x="4323021" y="4486191"/>
              <a:ext cx="217800" cy="13896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E5C80E4F-3D0A-7CB5-89F0-1DFC6BFEB848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4305021" y="4468191"/>
                <a:ext cx="25344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3716BBB4-C149-6DAA-B152-23C32EDA714F}"/>
                  </a:ext>
                </a:extLst>
              </p14:cNvPr>
              <p14:cNvContentPartPr/>
              <p14:nvPr/>
            </p14:nvContentPartPr>
            <p14:xfrm>
              <a:off x="2523021" y="4945551"/>
              <a:ext cx="349920" cy="25308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3716BBB4-C149-6DAA-B152-23C32EDA714F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505381" y="4927551"/>
                <a:ext cx="385560" cy="28872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oup 51">
            <a:extLst>
              <a:ext uri="{FF2B5EF4-FFF2-40B4-BE49-F238E27FC236}">
                <a16:creationId xmlns:a16="http://schemas.microsoft.com/office/drawing/2014/main" id="{317BB612-44A3-B027-1C61-7B32F6E7CD1D}"/>
              </a:ext>
            </a:extLst>
          </p:cNvPr>
          <p:cNvGrpSpPr/>
          <p:nvPr/>
        </p:nvGrpSpPr>
        <p:grpSpPr>
          <a:xfrm>
            <a:off x="2070501" y="5148231"/>
            <a:ext cx="551880" cy="533880"/>
            <a:chOff x="2070501" y="5148231"/>
            <a:chExt cx="551880" cy="53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AFE6BE94-DA76-34A1-ECAA-173BDCF2D0F5}"/>
                    </a:ext>
                  </a:extLst>
                </p14:cNvPr>
                <p14:cNvContentPartPr/>
                <p14:nvPr/>
              </p14:nvContentPartPr>
              <p14:xfrm>
                <a:off x="2070501" y="5148231"/>
                <a:ext cx="381240" cy="2772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AFE6BE94-DA76-34A1-ECAA-173BDCF2D0F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052861" y="5130231"/>
                  <a:ext cx="41688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6D3CEE3-1958-42E2-4B41-3F075D7023C5}"/>
                    </a:ext>
                  </a:extLst>
                </p14:cNvPr>
                <p14:cNvContentPartPr/>
                <p14:nvPr/>
              </p14:nvContentPartPr>
              <p14:xfrm>
                <a:off x="2375061" y="5417151"/>
                <a:ext cx="247320" cy="2649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6D3CEE3-1958-42E2-4B41-3F075D7023C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357061" y="5399511"/>
                  <a:ext cx="282960" cy="30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2936BDD9-0872-13FF-EB51-F2BC6010A1F2}"/>
                  </a:ext>
                </a:extLst>
              </p14:cNvPr>
              <p14:cNvContentPartPr/>
              <p14:nvPr/>
            </p14:nvContentPartPr>
            <p14:xfrm>
              <a:off x="4899381" y="5240031"/>
              <a:ext cx="197640" cy="24336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2936BDD9-0872-13FF-EB51-F2BC6010A1F2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4881381" y="5222391"/>
                <a:ext cx="233280" cy="27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8" name="Group 57">
            <a:extLst>
              <a:ext uri="{FF2B5EF4-FFF2-40B4-BE49-F238E27FC236}">
                <a16:creationId xmlns:a16="http://schemas.microsoft.com/office/drawing/2014/main" id="{DDB56087-5C13-91C0-A529-5A8B0AA13899}"/>
              </a:ext>
            </a:extLst>
          </p:cNvPr>
          <p:cNvGrpSpPr/>
          <p:nvPr/>
        </p:nvGrpSpPr>
        <p:grpSpPr>
          <a:xfrm>
            <a:off x="4890021" y="5061471"/>
            <a:ext cx="807840" cy="540000"/>
            <a:chOff x="4890021" y="5061471"/>
            <a:chExt cx="807840" cy="54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3A00BC2B-7FD2-69ED-3F59-46E586FAA13F}"/>
                    </a:ext>
                  </a:extLst>
                </p14:cNvPr>
                <p14:cNvContentPartPr/>
                <p14:nvPr/>
              </p14:nvContentPartPr>
              <p14:xfrm>
                <a:off x="4890021" y="5061471"/>
                <a:ext cx="648720" cy="42228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3A00BC2B-7FD2-69ED-3F59-46E586FAA13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872021" y="5043471"/>
                  <a:ext cx="684360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5C18ADDF-E880-6204-F9A0-DDF12C84546F}"/>
                    </a:ext>
                  </a:extLst>
                </p14:cNvPr>
                <p14:cNvContentPartPr/>
                <p14:nvPr/>
              </p14:nvContentPartPr>
              <p14:xfrm>
                <a:off x="5136621" y="5403111"/>
                <a:ext cx="343800" cy="1983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5C18ADDF-E880-6204-F9A0-DDF12C84546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118621" y="5385471"/>
                  <a:ext cx="37944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B0D16593-939C-6E90-C919-39505F282121}"/>
                    </a:ext>
                  </a:extLst>
                </p14:cNvPr>
                <p14:cNvContentPartPr/>
                <p14:nvPr/>
              </p14:nvContentPartPr>
              <p14:xfrm>
                <a:off x="5278461" y="5412471"/>
                <a:ext cx="155520" cy="12240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B0D16593-939C-6E90-C919-39505F28212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260461" y="5394471"/>
                  <a:ext cx="1911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F8960B7-B978-1891-6C0D-637A8AC00E67}"/>
                    </a:ext>
                  </a:extLst>
                </p14:cNvPr>
                <p14:cNvContentPartPr/>
                <p14:nvPr/>
              </p14:nvContentPartPr>
              <p14:xfrm>
                <a:off x="5445501" y="5264151"/>
                <a:ext cx="252360" cy="10008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F8960B7-B978-1891-6C0D-637A8AC00E6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427861" y="5246151"/>
                  <a:ext cx="288000" cy="135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2D9E6957-902F-B591-53DA-DFA1A6DA93CF}"/>
                  </a:ext>
                </a:extLst>
              </p14:cNvPr>
              <p14:cNvContentPartPr/>
              <p14:nvPr/>
            </p14:nvContentPartPr>
            <p14:xfrm>
              <a:off x="5411661" y="6168111"/>
              <a:ext cx="719280" cy="10512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2D9E6957-902F-B591-53DA-DFA1A6DA93CF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5393661" y="6150111"/>
                <a:ext cx="75492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93880D4C-97DA-9571-DE29-057293B0BA65}"/>
                  </a:ext>
                </a:extLst>
              </p14:cNvPr>
              <p14:cNvContentPartPr/>
              <p14:nvPr/>
            </p14:nvContentPartPr>
            <p14:xfrm>
              <a:off x="612141" y="6363951"/>
              <a:ext cx="488160" cy="16128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93880D4C-97DA-9571-DE29-057293B0BA65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594141" y="6345951"/>
                <a:ext cx="52380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9964233A-7621-3F29-52FF-7458422A4533}"/>
                  </a:ext>
                </a:extLst>
              </p14:cNvPr>
              <p14:cNvContentPartPr/>
              <p14:nvPr/>
            </p14:nvContentPartPr>
            <p14:xfrm>
              <a:off x="2155461" y="6325791"/>
              <a:ext cx="1016640" cy="13104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9964233A-7621-3F29-52FF-7458422A4533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2137461" y="6307791"/>
                <a:ext cx="1052280" cy="1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9BDB4DB3-B60D-576E-9683-9C951D9BC568}"/>
                  </a:ext>
                </a:extLst>
              </p14:cNvPr>
              <p14:cNvContentPartPr/>
              <p14:nvPr/>
            </p14:nvContentPartPr>
            <p14:xfrm>
              <a:off x="6868221" y="1304151"/>
              <a:ext cx="592920" cy="32832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9BDB4DB3-B60D-576E-9683-9C951D9BC568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850581" y="1286151"/>
                <a:ext cx="628560" cy="36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7818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D9E45E-F047-B82D-3905-70D4522A1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783" y="0"/>
            <a:ext cx="6963747" cy="68017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FA9BFE-C3C3-926C-AEB4-0DDA244C3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E1F01A0-B3E8-2184-A675-9B8811A3593E}"/>
              </a:ext>
            </a:extLst>
          </p:cNvPr>
          <p:cNvGrpSpPr/>
          <p:nvPr/>
        </p:nvGrpSpPr>
        <p:grpSpPr>
          <a:xfrm>
            <a:off x="6331243" y="182391"/>
            <a:ext cx="454680" cy="471600"/>
            <a:chOff x="6331243" y="182391"/>
            <a:chExt cx="454680" cy="47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03D6654-0F13-3CA8-674C-11C677F56C51}"/>
                    </a:ext>
                  </a:extLst>
                </p14:cNvPr>
                <p14:cNvContentPartPr/>
                <p14:nvPr/>
              </p14:nvContentPartPr>
              <p14:xfrm>
                <a:off x="6410803" y="302991"/>
                <a:ext cx="222840" cy="2797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03D6654-0F13-3CA8-674C-11C677F56C5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92803" y="285351"/>
                  <a:ext cx="25848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D09196B-678E-4B9A-6424-F4382E07510C}"/>
                    </a:ext>
                  </a:extLst>
                </p14:cNvPr>
                <p14:cNvContentPartPr/>
                <p14:nvPr/>
              </p14:nvContentPartPr>
              <p14:xfrm>
                <a:off x="6331243" y="182391"/>
                <a:ext cx="454680" cy="4716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D09196B-678E-4B9A-6424-F4382E07510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313243" y="164751"/>
                  <a:ext cx="490320" cy="507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44C7C85-7E5A-C339-6202-23CA558CC11E}"/>
                  </a:ext>
                </a:extLst>
              </p14:cNvPr>
              <p14:cNvContentPartPr/>
              <p14:nvPr/>
            </p14:nvContentPartPr>
            <p14:xfrm>
              <a:off x="6977803" y="1029111"/>
              <a:ext cx="8280" cy="28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44C7C85-7E5A-C339-6202-23CA558CC11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59803" y="1011111"/>
                <a:ext cx="4392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2578A04-5D9A-9250-A332-9ADC5DE77C98}"/>
                  </a:ext>
                </a:extLst>
              </p14:cNvPr>
              <p14:cNvContentPartPr/>
              <p14:nvPr/>
            </p14:nvContentPartPr>
            <p14:xfrm>
              <a:off x="6865483" y="1038471"/>
              <a:ext cx="389520" cy="216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2578A04-5D9A-9250-A332-9ADC5DE77C9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47483" y="1020831"/>
                <a:ext cx="425160" cy="25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48A9CB02-78EF-21E2-C02A-2DC9DFCE4FAA}"/>
              </a:ext>
            </a:extLst>
          </p:cNvPr>
          <p:cNvGrpSpPr/>
          <p:nvPr/>
        </p:nvGrpSpPr>
        <p:grpSpPr>
          <a:xfrm>
            <a:off x="6830563" y="-101289"/>
            <a:ext cx="1491840" cy="1227240"/>
            <a:chOff x="6830563" y="-101289"/>
            <a:chExt cx="1491840" cy="122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9B0E077-6809-66C9-6B1A-14CEF5759888}"/>
                    </a:ext>
                  </a:extLst>
                </p14:cNvPr>
                <p14:cNvContentPartPr/>
                <p14:nvPr/>
              </p14:nvContentPartPr>
              <p14:xfrm>
                <a:off x="6845323" y="331071"/>
                <a:ext cx="160560" cy="2034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9B0E077-6809-66C9-6B1A-14CEF575988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827683" y="313431"/>
                  <a:ext cx="1962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F3C8210-6C67-C4B9-F66C-FE589C751702}"/>
                    </a:ext>
                  </a:extLst>
                </p14:cNvPr>
                <p14:cNvContentPartPr/>
                <p14:nvPr/>
              </p14:nvContentPartPr>
              <p14:xfrm>
                <a:off x="6830563" y="256911"/>
                <a:ext cx="237600" cy="914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F3C8210-6C67-C4B9-F66C-FE589C75170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812563" y="238911"/>
                  <a:ext cx="2732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D666978-CFFF-21B0-8096-0FBE13A6E10C}"/>
                    </a:ext>
                  </a:extLst>
                </p14:cNvPr>
                <p14:cNvContentPartPr/>
                <p14:nvPr/>
              </p14:nvContentPartPr>
              <p14:xfrm>
                <a:off x="7251763" y="282111"/>
                <a:ext cx="171000" cy="3582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D666978-CFFF-21B0-8096-0FBE13A6E10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234123" y="264111"/>
                  <a:ext cx="206640" cy="39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CE13AD6-9572-DB6C-0BE4-FE8376023330}"/>
                    </a:ext>
                  </a:extLst>
                </p14:cNvPr>
                <p14:cNvContentPartPr/>
                <p14:nvPr/>
              </p14:nvContentPartPr>
              <p14:xfrm>
                <a:off x="7475323" y="263391"/>
                <a:ext cx="51840" cy="2023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CE13AD6-9572-DB6C-0BE4-FE837602333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457683" y="245751"/>
                  <a:ext cx="8748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B659F6B-4C4B-A977-8EE7-2B3226B009D5}"/>
                    </a:ext>
                  </a:extLst>
                </p14:cNvPr>
                <p14:cNvContentPartPr/>
                <p14:nvPr/>
              </p14:nvContentPartPr>
              <p14:xfrm>
                <a:off x="7121443" y="217311"/>
                <a:ext cx="398880" cy="1368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B659F6B-4C4B-A977-8EE7-2B3226B009D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103443" y="199311"/>
                  <a:ext cx="4345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E73592D-2CFC-4E5D-E147-78F1A442A6B9}"/>
                    </a:ext>
                  </a:extLst>
                </p14:cNvPr>
                <p14:cNvContentPartPr/>
                <p14:nvPr/>
              </p14:nvContentPartPr>
              <p14:xfrm>
                <a:off x="7681603" y="314151"/>
                <a:ext cx="20880" cy="1335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E73592D-2CFC-4E5D-E147-78F1A442A6B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663963" y="296151"/>
                  <a:ext cx="5652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41735AA-60AC-3159-C09E-C2997103EE1E}"/>
                    </a:ext>
                  </a:extLst>
                </p14:cNvPr>
                <p14:cNvContentPartPr/>
                <p14:nvPr/>
              </p14:nvContentPartPr>
              <p14:xfrm>
                <a:off x="7823083" y="172671"/>
                <a:ext cx="147240" cy="1598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41735AA-60AC-3159-C09E-C2997103EE1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805443" y="155031"/>
                  <a:ext cx="18288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5AFECA3-8D35-3A3B-8D1D-CE5A2B74A2B9}"/>
                    </a:ext>
                  </a:extLst>
                </p14:cNvPr>
                <p14:cNvContentPartPr/>
                <p14:nvPr/>
              </p14:nvContentPartPr>
              <p14:xfrm>
                <a:off x="8026123" y="149991"/>
                <a:ext cx="48960" cy="1947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5AFECA3-8D35-3A3B-8D1D-CE5A2B74A2B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008483" y="131991"/>
                  <a:ext cx="8460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B9BD21B-0C0C-DC2A-D3AD-50AC99D9E838}"/>
                    </a:ext>
                  </a:extLst>
                </p14:cNvPr>
                <p14:cNvContentPartPr/>
                <p14:nvPr/>
              </p14:nvContentPartPr>
              <p14:xfrm>
                <a:off x="7698163" y="-101289"/>
                <a:ext cx="311400" cy="2444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B9BD21B-0C0C-DC2A-D3AD-50AC99D9E83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680163" y="-119289"/>
                  <a:ext cx="34704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DE5985E-87C9-45A1-494B-D0A92DD9EDD1}"/>
                    </a:ext>
                  </a:extLst>
                </p14:cNvPr>
                <p14:cNvContentPartPr/>
                <p14:nvPr/>
              </p14:nvContentPartPr>
              <p14:xfrm>
                <a:off x="7927123" y="124071"/>
                <a:ext cx="144000" cy="133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DE5985E-87C9-45A1-494B-D0A92DD9EDD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909123" y="106071"/>
                  <a:ext cx="1796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11040CE-4C9E-4232-D16E-ADC643A210CB}"/>
                    </a:ext>
                  </a:extLst>
                </p14:cNvPr>
                <p14:cNvContentPartPr/>
                <p14:nvPr/>
              </p14:nvContentPartPr>
              <p14:xfrm>
                <a:off x="7699243" y="682791"/>
                <a:ext cx="84600" cy="3214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11040CE-4C9E-4232-D16E-ADC643A210C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681603" y="665151"/>
                  <a:ext cx="12024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21BE02A-D010-9AD6-3565-84F5FF68E221}"/>
                    </a:ext>
                  </a:extLst>
                </p14:cNvPr>
                <p14:cNvContentPartPr/>
                <p14:nvPr/>
              </p14:nvContentPartPr>
              <p14:xfrm>
                <a:off x="7834603" y="591351"/>
                <a:ext cx="347040" cy="2332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21BE02A-D010-9AD6-3565-84F5FF68E22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816963" y="573711"/>
                  <a:ext cx="38268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3B7A9C9-5F28-784C-D53F-40BCC9D4162D}"/>
                    </a:ext>
                  </a:extLst>
                </p14:cNvPr>
                <p14:cNvContentPartPr/>
                <p14:nvPr/>
              </p14:nvContentPartPr>
              <p14:xfrm>
                <a:off x="7743163" y="836151"/>
                <a:ext cx="579240" cy="2898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3B7A9C9-5F28-784C-D53F-40BCC9D4162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725163" y="818511"/>
                  <a:ext cx="61488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6796FD9-8FFD-61C6-8D9C-627B641EB696}"/>
                    </a:ext>
                  </a:extLst>
                </p14:cNvPr>
                <p14:cNvContentPartPr/>
                <p14:nvPr/>
              </p14:nvContentPartPr>
              <p14:xfrm>
                <a:off x="7438243" y="502071"/>
                <a:ext cx="545760" cy="1778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6796FD9-8FFD-61C6-8D9C-627B641EB69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420243" y="484431"/>
                  <a:ext cx="581400" cy="21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77EC6131-2A1C-460C-64B0-4264653851BA}"/>
                  </a:ext>
                </a:extLst>
              </p14:cNvPr>
              <p14:cNvContentPartPr/>
              <p14:nvPr/>
            </p14:nvContentPartPr>
            <p14:xfrm>
              <a:off x="2752843" y="4123671"/>
              <a:ext cx="720360" cy="49176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77EC6131-2A1C-460C-64B0-4264653851BA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735203" y="4105671"/>
                <a:ext cx="756000" cy="527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D3EB3E19-716C-9185-815A-C6A87024AA8F}"/>
              </a:ext>
            </a:extLst>
          </p:cNvPr>
          <p:cNvGrpSpPr/>
          <p:nvPr/>
        </p:nvGrpSpPr>
        <p:grpSpPr>
          <a:xfrm>
            <a:off x="1652323" y="828231"/>
            <a:ext cx="400680" cy="448200"/>
            <a:chOff x="1652323" y="828231"/>
            <a:chExt cx="400680" cy="44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A5C0B6E-2532-212C-19FF-D4A7940B5B84}"/>
                    </a:ext>
                  </a:extLst>
                </p14:cNvPr>
                <p14:cNvContentPartPr/>
                <p14:nvPr/>
              </p14:nvContentPartPr>
              <p14:xfrm>
                <a:off x="1652323" y="828231"/>
                <a:ext cx="400680" cy="3661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A5C0B6E-2532-212C-19FF-D4A7940B5B8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634323" y="810231"/>
                  <a:ext cx="43632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F2472FB-81B0-00B3-03BD-32DE915B715A}"/>
                    </a:ext>
                  </a:extLst>
                </p14:cNvPr>
                <p14:cNvContentPartPr/>
                <p14:nvPr/>
              </p14:nvContentPartPr>
              <p14:xfrm>
                <a:off x="1683643" y="943791"/>
                <a:ext cx="365040" cy="3326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1F2472FB-81B0-00B3-03BD-32DE915B715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666003" y="925791"/>
                  <a:ext cx="400680" cy="368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D2A90C8C-0663-7C08-AAD4-97DD2AA630F5}"/>
                  </a:ext>
                </a:extLst>
              </p14:cNvPr>
              <p14:cNvContentPartPr/>
              <p14:nvPr/>
            </p14:nvContentPartPr>
            <p14:xfrm>
              <a:off x="2500483" y="1309911"/>
              <a:ext cx="720" cy="144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D2A90C8C-0663-7C08-AAD4-97DD2AA630F5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482483" y="1292271"/>
                <a:ext cx="3636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DCD9C79B-1BE3-5593-6528-201059A6CFC7}"/>
                  </a:ext>
                </a:extLst>
              </p14:cNvPr>
              <p14:cNvContentPartPr/>
              <p14:nvPr/>
            </p14:nvContentPartPr>
            <p14:xfrm>
              <a:off x="2702443" y="2289831"/>
              <a:ext cx="5760" cy="612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DCD9C79B-1BE3-5593-6528-201059A6CFC7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684443" y="2271831"/>
                <a:ext cx="41400" cy="4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96503090-7D7D-C684-5E63-3A557890F6C9}"/>
              </a:ext>
            </a:extLst>
          </p:cNvPr>
          <p:cNvGrpSpPr/>
          <p:nvPr/>
        </p:nvGrpSpPr>
        <p:grpSpPr>
          <a:xfrm>
            <a:off x="3478603" y="1181391"/>
            <a:ext cx="294120" cy="207000"/>
            <a:chOff x="3478603" y="1181391"/>
            <a:chExt cx="294120" cy="20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502B8C2-716B-9F12-93E1-5D5D3AA36BD2}"/>
                    </a:ext>
                  </a:extLst>
                </p14:cNvPr>
                <p14:cNvContentPartPr/>
                <p14:nvPr/>
              </p14:nvContentPartPr>
              <p14:xfrm>
                <a:off x="3478603" y="1184271"/>
                <a:ext cx="255240" cy="1998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502B8C2-716B-9F12-93E1-5D5D3AA36BD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460963" y="1166271"/>
                  <a:ext cx="29088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03C8109-B2DE-830C-41DA-7C32CA93B608}"/>
                    </a:ext>
                  </a:extLst>
                </p14:cNvPr>
                <p14:cNvContentPartPr/>
                <p14:nvPr/>
              </p14:nvContentPartPr>
              <p14:xfrm>
                <a:off x="3497323" y="1181391"/>
                <a:ext cx="275400" cy="2070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03C8109-B2DE-830C-41DA-7C32CA93B60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479323" y="1163751"/>
                  <a:ext cx="311040" cy="24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CD78E2F-3685-9C70-7F27-A2F247953C75}"/>
              </a:ext>
            </a:extLst>
          </p:cNvPr>
          <p:cNvGrpSpPr/>
          <p:nvPr/>
        </p:nvGrpSpPr>
        <p:grpSpPr>
          <a:xfrm>
            <a:off x="3418483" y="1880871"/>
            <a:ext cx="308880" cy="339840"/>
            <a:chOff x="3418483" y="1880871"/>
            <a:chExt cx="308880" cy="33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A4BCCA3-204B-8E2B-B53F-B1F356C2458A}"/>
                    </a:ext>
                  </a:extLst>
                </p14:cNvPr>
                <p14:cNvContentPartPr/>
                <p14:nvPr/>
              </p14:nvContentPartPr>
              <p14:xfrm>
                <a:off x="3418483" y="1880871"/>
                <a:ext cx="308880" cy="3398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A4BCCA3-204B-8E2B-B53F-B1F356C2458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400843" y="1862871"/>
                  <a:ext cx="34452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21A6F16-B092-79A4-EFCF-8E42A43A8483}"/>
                    </a:ext>
                  </a:extLst>
                </p14:cNvPr>
                <p14:cNvContentPartPr/>
                <p14:nvPr/>
              </p14:nvContentPartPr>
              <p14:xfrm>
                <a:off x="3464203" y="1946391"/>
                <a:ext cx="232200" cy="1994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21A6F16-B092-79A4-EFCF-8E42A43A848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446563" y="1928751"/>
                  <a:ext cx="267840" cy="23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3F82014B-C4CD-32BF-23EE-E8702D64862D}"/>
                  </a:ext>
                </a:extLst>
              </p14:cNvPr>
              <p14:cNvContentPartPr/>
              <p14:nvPr/>
            </p14:nvContentPartPr>
            <p14:xfrm>
              <a:off x="5901043" y="657231"/>
              <a:ext cx="519120" cy="38988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3F82014B-C4CD-32BF-23EE-E8702D64862D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883403" y="639591"/>
                <a:ext cx="554760" cy="425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3879C137-D514-E4FA-A5C8-DAD3B559C97C}"/>
              </a:ext>
            </a:extLst>
          </p:cNvPr>
          <p:cNvGrpSpPr/>
          <p:nvPr/>
        </p:nvGrpSpPr>
        <p:grpSpPr>
          <a:xfrm>
            <a:off x="4123723" y="1145751"/>
            <a:ext cx="912240" cy="1322280"/>
            <a:chOff x="4123723" y="1145751"/>
            <a:chExt cx="912240" cy="132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06A3D9F-DC6C-CEB1-6613-865A6FD3F95F}"/>
                    </a:ext>
                  </a:extLst>
                </p14:cNvPr>
                <p14:cNvContentPartPr/>
                <p14:nvPr/>
              </p14:nvContentPartPr>
              <p14:xfrm>
                <a:off x="4459243" y="1319991"/>
                <a:ext cx="264960" cy="1875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06A3D9F-DC6C-CEB1-6613-865A6FD3F95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441603" y="1302351"/>
                  <a:ext cx="3006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20DB96CC-A906-9396-4565-79C4157A0762}"/>
                    </a:ext>
                  </a:extLst>
                </p14:cNvPr>
                <p14:cNvContentPartPr/>
                <p14:nvPr/>
              </p14:nvContentPartPr>
              <p14:xfrm>
                <a:off x="4470763" y="1189671"/>
                <a:ext cx="176760" cy="1292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20DB96CC-A906-9396-4565-79C4157A076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453123" y="1172031"/>
                  <a:ext cx="2124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88B27D76-1314-5900-76A2-190E01039330}"/>
                    </a:ext>
                  </a:extLst>
                </p14:cNvPr>
                <p14:cNvContentPartPr/>
                <p14:nvPr/>
              </p14:nvContentPartPr>
              <p14:xfrm>
                <a:off x="4512523" y="1281471"/>
                <a:ext cx="161280" cy="1098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88B27D76-1314-5900-76A2-190E0103933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494523" y="1263831"/>
                  <a:ext cx="1969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C5A6469-4C01-5F75-6AD5-24E025BACA38}"/>
                    </a:ext>
                  </a:extLst>
                </p14:cNvPr>
                <p14:cNvContentPartPr/>
                <p14:nvPr/>
              </p14:nvContentPartPr>
              <p14:xfrm>
                <a:off x="4444843" y="1829751"/>
                <a:ext cx="205920" cy="1760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C5A6469-4C01-5F75-6AD5-24E025BACA3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427203" y="1812111"/>
                  <a:ext cx="2415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F4F81DE-475F-1E7E-0339-2A122DE3F68E}"/>
                    </a:ext>
                  </a:extLst>
                </p14:cNvPr>
                <p14:cNvContentPartPr/>
                <p14:nvPr/>
              </p14:nvContentPartPr>
              <p14:xfrm>
                <a:off x="4616203" y="1769991"/>
                <a:ext cx="162000" cy="1440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F4F81DE-475F-1E7E-0339-2A122DE3F68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598203" y="1752351"/>
                  <a:ext cx="1976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1BDAF19-01A6-4984-C4A7-711286442C7C}"/>
                    </a:ext>
                  </a:extLst>
                </p14:cNvPr>
                <p14:cNvContentPartPr/>
                <p14:nvPr/>
              </p14:nvContentPartPr>
              <p14:xfrm>
                <a:off x="4779643" y="1769271"/>
                <a:ext cx="59400" cy="1112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1BDAF19-01A6-4984-C4A7-711286442C7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762003" y="1751271"/>
                  <a:ext cx="950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B7465D0-D3FE-6A55-D09C-819A089ECD9A}"/>
                    </a:ext>
                  </a:extLst>
                </p14:cNvPr>
                <p14:cNvContentPartPr/>
                <p14:nvPr/>
              </p14:nvContentPartPr>
              <p14:xfrm>
                <a:off x="4715563" y="1688271"/>
                <a:ext cx="2160" cy="6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B7465D0-D3FE-6A55-D09C-819A089ECD9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697923" y="1670271"/>
                  <a:ext cx="378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1880928-2815-D9C1-E7B2-77F2EF0CF94B}"/>
                    </a:ext>
                  </a:extLst>
                </p14:cNvPr>
                <p14:cNvContentPartPr/>
                <p14:nvPr/>
              </p14:nvContentPartPr>
              <p14:xfrm>
                <a:off x="4718443" y="1145751"/>
                <a:ext cx="200160" cy="16380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1880928-2815-D9C1-E7B2-77F2EF0CF94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700443" y="1128111"/>
                  <a:ext cx="2358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1620B28-2C7B-F886-1287-7EC5A8CA51B2}"/>
                    </a:ext>
                  </a:extLst>
                </p14:cNvPr>
                <p14:cNvContentPartPr/>
                <p14:nvPr/>
              </p14:nvContentPartPr>
              <p14:xfrm>
                <a:off x="4566883" y="1251951"/>
                <a:ext cx="469080" cy="39744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1620B28-2C7B-F886-1287-7EC5A8CA51B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548883" y="1234311"/>
                  <a:ext cx="504720" cy="43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3EDAFD6-B76D-8843-4684-783668EE9134}"/>
                    </a:ext>
                  </a:extLst>
                </p14:cNvPr>
                <p14:cNvContentPartPr/>
                <p14:nvPr/>
              </p14:nvContentPartPr>
              <p14:xfrm>
                <a:off x="4578763" y="1734351"/>
                <a:ext cx="435960" cy="3214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3EDAFD6-B76D-8843-4684-783668EE913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561123" y="1716711"/>
                  <a:ext cx="47160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BA7944E1-AA25-6AD0-71C5-211DAB9EA054}"/>
                    </a:ext>
                  </a:extLst>
                </p14:cNvPr>
                <p14:cNvContentPartPr/>
                <p14:nvPr/>
              </p14:nvContentPartPr>
              <p14:xfrm>
                <a:off x="4123723" y="1561191"/>
                <a:ext cx="203400" cy="9068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BA7944E1-AA25-6AD0-71C5-211DAB9EA05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106083" y="1543191"/>
                  <a:ext cx="239040" cy="9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E9CEFC5-A524-C612-990C-5C41B1690F9D}"/>
              </a:ext>
            </a:extLst>
          </p:cNvPr>
          <p:cNvGrpSpPr/>
          <p:nvPr/>
        </p:nvGrpSpPr>
        <p:grpSpPr>
          <a:xfrm>
            <a:off x="6129283" y="2978871"/>
            <a:ext cx="310680" cy="197280"/>
            <a:chOff x="6129283" y="2978871"/>
            <a:chExt cx="310680" cy="19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2BC62B7E-DE5B-0411-4365-F51DD7313E79}"/>
                    </a:ext>
                  </a:extLst>
                </p14:cNvPr>
                <p14:cNvContentPartPr/>
                <p14:nvPr/>
              </p14:nvContentPartPr>
              <p14:xfrm>
                <a:off x="6170683" y="2978871"/>
                <a:ext cx="269280" cy="1389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2BC62B7E-DE5B-0411-4365-F51DD7313E7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153043" y="2961231"/>
                  <a:ext cx="30492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2A5FD3CE-62F1-4AA8-478B-9D5C0576DCC7}"/>
                    </a:ext>
                  </a:extLst>
                </p14:cNvPr>
                <p14:cNvContentPartPr/>
                <p14:nvPr/>
              </p14:nvContentPartPr>
              <p14:xfrm>
                <a:off x="6129283" y="3031431"/>
                <a:ext cx="254880" cy="14472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2A5FD3CE-62F1-4AA8-478B-9D5C0576DCC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111643" y="3013791"/>
                  <a:ext cx="290520" cy="18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582F783-A689-07A4-B867-B18BACD9D0BE}"/>
              </a:ext>
            </a:extLst>
          </p:cNvPr>
          <p:cNvGrpSpPr/>
          <p:nvPr/>
        </p:nvGrpSpPr>
        <p:grpSpPr>
          <a:xfrm>
            <a:off x="3452683" y="2634711"/>
            <a:ext cx="792360" cy="721080"/>
            <a:chOff x="3452683" y="2634711"/>
            <a:chExt cx="792360" cy="72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0A46DCF-6D19-1F95-0F87-C53078797CC2}"/>
                    </a:ext>
                  </a:extLst>
                </p14:cNvPr>
                <p14:cNvContentPartPr/>
                <p14:nvPr/>
              </p14:nvContentPartPr>
              <p14:xfrm>
                <a:off x="3452683" y="2698431"/>
                <a:ext cx="331920" cy="3178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0A46DCF-6D19-1F95-0F87-C53078797CC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435043" y="2680791"/>
                  <a:ext cx="36756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977391D-C6A7-32E2-0993-9D2B90CFBC89}"/>
                    </a:ext>
                  </a:extLst>
                </p14:cNvPr>
                <p14:cNvContentPartPr/>
                <p14:nvPr/>
              </p14:nvContentPartPr>
              <p14:xfrm>
                <a:off x="3515323" y="2779431"/>
                <a:ext cx="248400" cy="236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977391D-C6A7-32E2-0993-9D2B90CFBC8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497683" y="2761791"/>
                  <a:ext cx="28404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51EFE565-58DE-89F5-4FFA-44F6FDEED7DC}"/>
                    </a:ext>
                  </a:extLst>
                </p14:cNvPr>
                <p14:cNvContentPartPr/>
                <p14:nvPr/>
              </p14:nvContentPartPr>
              <p14:xfrm>
                <a:off x="4163323" y="2634711"/>
                <a:ext cx="81720" cy="12168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51EFE565-58DE-89F5-4FFA-44F6FDEED7D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145323" y="2616711"/>
                  <a:ext cx="1173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0F0058D0-3FA4-D3C5-56E2-49E89CDCB22A}"/>
                    </a:ext>
                  </a:extLst>
                </p14:cNvPr>
                <p14:cNvContentPartPr/>
                <p14:nvPr/>
              </p14:nvContentPartPr>
              <p14:xfrm>
                <a:off x="4215883" y="2748831"/>
                <a:ext cx="11160" cy="360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0F0058D0-3FA4-D3C5-56E2-49E89CDCB22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197883" y="2730831"/>
                  <a:ext cx="468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E2BF4A5-DE52-EC59-76BC-8FBB4AACA367}"/>
                    </a:ext>
                  </a:extLst>
                </p14:cNvPr>
                <p14:cNvContentPartPr/>
                <p14:nvPr/>
              </p14:nvContentPartPr>
              <p14:xfrm>
                <a:off x="3786043" y="3080751"/>
                <a:ext cx="295920" cy="21348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E2BF4A5-DE52-EC59-76BC-8FBB4AACA36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768043" y="3063111"/>
                  <a:ext cx="33156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B3F766B-FA1B-5467-F191-49E52718BF06}"/>
                    </a:ext>
                  </a:extLst>
                </p14:cNvPr>
                <p14:cNvContentPartPr/>
                <p14:nvPr/>
              </p14:nvContentPartPr>
              <p14:xfrm>
                <a:off x="3786043" y="3125391"/>
                <a:ext cx="301320" cy="23040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B3F766B-FA1B-5467-F191-49E52718BF0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768403" y="3107751"/>
                  <a:ext cx="336960" cy="26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3C794BB-92CD-04F8-98BC-8DFE70DB55A9}"/>
              </a:ext>
            </a:extLst>
          </p:cNvPr>
          <p:cNvGrpSpPr/>
          <p:nvPr/>
        </p:nvGrpSpPr>
        <p:grpSpPr>
          <a:xfrm>
            <a:off x="7213243" y="2137911"/>
            <a:ext cx="622440" cy="235080"/>
            <a:chOff x="7213243" y="2137911"/>
            <a:chExt cx="622440" cy="23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3277A63-761D-8E1F-C928-1703962C7425}"/>
                    </a:ext>
                  </a:extLst>
                </p14:cNvPr>
                <p14:cNvContentPartPr/>
                <p14:nvPr/>
              </p14:nvContentPartPr>
              <p14:xfrm>
                <a:off x="7213243" y="2264631"/>
                <a:ext cx="81360" cy="972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3277A63-761D-8E1F-C928-1703962C7425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195243" y="2246631"/>
                  <a:ext cx="117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B9D1FAE1-3CA1-74C9-EC0B-037805DDA13D}"/>
                    </a:ext>
                  </a:extLst>
                </p14:cNvPr>
                <p14:cNvContentPartPr/>
                <p14:nvPr/>
              </p14:nvContentPartPr>
              <p14:xfrm>
                <a:off x="7442563" y="2137911"/>
                <a:ext cx="393120" cy="22680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B9D1FAE1-3CA1-74C9-EC0B-037805DDA13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424563" y="2120271"/>
                  <a:ext cx="42876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A012E214-8CB5-DDEB-67B5-D293AA989242}"/>
                    </a:ext>
                  </a:extLst>
                </p14:cNvPr>
                <p14:cNvContentPartPr/>
                <p14:nvPr/>
              </p14:nvContentPartPr>
              <p14:xfrm>
                <a:off x="7498363" y="2298111"/>
                <a:ext cx="119880" cy="7488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A012E214-8CB5-DDEB-67B5-D293AA98924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480723" y="2280471"/>
                  <a:ext cx="155520" cy="11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D5D40BC-0018-BBE0-19A6-743460FE1B43}"/>
              </a:ext>
            </a:extLst>
          </p:cNvPr>
          <p:cNvGrpSpPr/>
          <p:nvPr/>
        </p:nvGrpSpPr>
        <p:grpSpPr>
          <a:xfrm>
            <a:off x="3007723" y="3962391"/>
            <a:ext cx="681120" cy="325080"/>
            <a:chOff x="3007723" y="3962391"/>
            <a:chExt cx="681120" cy="32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BF26D43F-9142-13C9-6D1A-AFBE1A8B3AE4}"/>
                    </a:ext>
                  </a:extLst>
                </p14:cNvPr>
                <p14:cNvContentPartPr/>
                <p14:nvPr/>
              </p14:nvContentPartPr>
              <p14:xfrm>
                <a:off x="3007723" y="3962391"/>
                <a:ext cx="322200" cy="29772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BF26D43F-9142-13C9-6D1A-AFBE1A8B3AE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989723" y="3944751"/>
                  <a:ext cx="35784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D2500CC5-2E78-DE71-544F-C0F28ABA946E}"/>
                    </a:ext>
                  </a:extLst>
                </p14:cNvPr>
                <p14:cNvContentPartPr/>
                <p14:nvPr/>
              </p14:nvContentPartPr>
              <p14:xfrm>
                <a:off x="3055963" y="4122231"/>
                <a:ext cx="150120" cy="9432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D2500CC5-2E78-DE71-544F-C0F28ABA946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038323" y="4104231"/>
                  <a:ext cx="1857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D6ECF9B1-7781-9160-F697-AE466624BFDB}"/>
                    </a:ext>
                  </a:extLst>
                </p14:cNvPr>
                <p14:cNvContentPartPr/>
                <p14:nvPr/>
              </p14:nvContentPartPr>
              <p14:xfrm>
                <a:off x="3399763" y="4215111"/>
                <a:ext cx="10440" cy="1764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D6ECF9B1-7781-9160-F697-AE466624BFD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382123" y="4197111"/>
                  <a:ext cx="460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A16B2630-8BB3-0938-5290-9BD2090B38C6}"/>
                    </a:ext>
                  </a:extLst>
                </p14:cNvPr>
                <p14:cNvContentPartPr/>
                <p14:nvPr/>
              </p14:nvContentPartPr>
              <p14:xfrm>
                <a:off x="3449803" y="4109631"/>
                <a:ext cx="239040" cy="1778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A16B2630-8BB3-0938-5290-9BD2090B38C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432163" y="4091631"/>
                  <a:ext cx="274680" cy="21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596A071-63D5-59CF-501C-9C3C9DDDBFCD}"/>
              </a:ext>
            </a:extLst>
          </p:cNvPr>
          <p:cNvGrpSpPr/>
          <p:nvPr/>
        </p:nvGrpSpPr>
        <p:grpSpPr>
          <a:xfrm>
            <a:off x="6155203" y="1304151"/>
            <a:ext cx="1002600" cy="259560"/>
            <a:chOff x="6155203" y="1304151"/>
            <a:chExt cx="1002600" cy="25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127707EA-0D91-2A0F-B10D-48DC1BA08BD3}"/>
                    </a:ext>
                  </a:extLst>
                </p14:cNvPr>
                <p14:cNvContentPartPr/>
                <p14:nvPr/>
              </p14:nvContentPartPr>
              <p14:xfrm>
                <a:off x="6155203" y="1404951"/>
                <a:ext cx="27720" cy="684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127707EA-0D91-2A0F-B10D-48DC1BA08BD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137563" y="1386951"/>
                  <a:ext cx="633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CCCE4E5-9D32-686A-FA78-F55A6DC52DBE}"/>
                    </a:ext>
                  </a:extLst>
                </p14:cNvPr>
                <p14:cNvContentPartPr/>
                <p14:nvPr/>
              </p14:nvContentPartPr>
              <p14:xfrm>
                <a:off x="6278323" y="1340151"/>
                <a:ext cx="306720" cy="1566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CCCE4E5-9D32-686A-FA78-F55A6DC52DB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260323" y="1322511"/>
                  <a:ext cx="3423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B1FF937E-8EF0-22F9-F737-465B466392C6}"/>
                    </a:ext>
                  </a:extLst>
                </p14:cNvPr>
                <p14:cNvContentPartPr/>
                <p14:nvPr/>
              </p14:nvContentPartPr>
              <p14:xfrm>
                <a:off x="6356803" y="1454271"/>
                <a:ext cx="192600" cy="860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B1FF937E-8EF0-22F9-F737-465B466392C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338803" y="1436271"/>
                  <a:ext cx="2282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FB21AD0D-CA01-835A-0AC5-C47815AE1230}"/>
                    </a:ext>
                  </a:extLst>
                </p14:cNvPr>
                <p14:cNvContentPartPr/>
                <p14:nvPr/>
              </p14:nvContentPartPr>
              <p14:xfrm>
                <a:off x="6736963" y="1441671"/>
                <a:ext cx="126000" cy="12204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FB21AD0D-CA01-835A-0AC5-C47815AE123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718963" y="1424031"/>
                  <a:ext cx="16164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BFA7B5C9-61D8-BD5C-DA51-1C6975B20E0B}"/>
                    </a:ext>
                  </a:extLst>
                </p14:cNvPr>
                <p14:cNvContentPartPr/>
                <p14:nvPr/>
              </p14:nvContentPartPr>
              <p14:xfrm>
                <a:off x="6735883" y="1354551"/>
                <a:ext cx="113400" cy="6804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BFA7B5C9-61D8-BD5C-DA51-1C6975B20E0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717883" y="1336551"/>
                  <a:ext cx="1490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855C83C5-EFFB-F586-8493-FBC142759208}"/>
                    </a:ext>
                  </a:extLst>
                </p14:cNvPr>
                <p14:cNvContentPartPr/>
                <p14:nvPr/>
              </p14:nvContentPartPr>
              <p14:xfrm>
                <a:off x="6803923" y="1403151"/>
                <a:ext cx="131400" cy="4392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855C83C5-EFFB-F586-8493-FBC14275920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785923" y="1385151"/>
                  <a:ext cx="1670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8D506B0F-8960-22BA-BD35-34124BC176EA}"/>
                    </a:ext>
                  </a:extLst>
                </p14:cNvPr>
                <p14:cNvContentPartPr/>
                <p14:nvPr/>
              </p14:nvContentPartPr>
              <p14:xfrm>
                <a:off x="7008043" y="1304151"/>
                <a:ext cx="149760" cy="19152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8D506B0F-8960-22BA-BD35-34124BC176E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990043" y="1286511"/>
                  <a:ext cx="185400" cy="22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63B7C53-CD4C-DFB5-CB0F-DED4EA59BC41}"/>
              </a:ext>
            </a:extLst>
          </p:cNvPr>
          <p:cNvGrpSpPr/>
          <p:nvPr/>
        </p:nvGrpSpPr>
        <p:grpSpPr>
          <a:xfrm>
            <a:off x="7135843" y="2538951"/>
            <a:ext cx="845640" cy="541800"/>
            <a:chOff x="7135843" y="2538951"/>
            <a:chExt cx="845640" cy="54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4CAC7773-0EAF-895C-753B-D14ED8A9AB88}"/>
                    </a:ext>
                  </a:extLst>
                </p14:cNvPr>
                <p14:cNvContentPartPr/>
                <p14:nvPr/>
              </p14:nvContentPartPr>
              <p14:xfrm>
                <a:off x="7292803" y="2538951"/>
                <a:ext cx="241920" cy="1191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4CAC7773-0EAF-895C-753B-D14ED8A9AB8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275163" y="2520951"/>
                  <a:ext cx="2775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AA9FC05-3349-C91F-5EB0-F14E36A339C6}"/>
                    </a:ext>
                  </a:extLst>
                </p14:cNvPr>
                <p14:cNvContentPartPr/>
                <p14:nvPr/>
              </p14:nvContentPartPr>
              <p14:xfrm>
                <a:off x="7318003" y="2577471"/>
                <a:ext cx="230400" cy="11376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4AA9FC05-3349-C91F-5EB0-F14E36A339C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300003" y="2559831"/>
                  <a:ext cx="2660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13EFCDB0-A92D-D335-7C16-6AD6456A5245}"/>
                    </a:ext>
                  </a:extLst>
                </p14:cNvPr>
                <p14:cNvContentPartPr/>
                <p14:nvPr/>
              </p14:nvContentPartPr>
              <p14:xfrm>
                <a:off x="7135843" y="2874471"/>
                <a:ext cx="263520" cy="20628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13EFCDB0-A92D-D335-7C16-6AD6456A524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118203" y="2856831"/>
                  <a:ext cx="2991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BFEFA216-2705-D350-BD1D-D699BD2A3023}"/>
                    </a:ext>
                  </a:extLst>
                </p14:cNvPr>
                <p14:cNvContentPartPr/>
                <p14:nvPr/>
              </p14:nvContentPartPr>
              <p14:xfrm>
                <a:off x="7414483" y="2669271"/>
                <a:ext cx="297000" cy="2811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BFEFA216-2705-D350-BD1D-D699BD2A302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396483" y="2651631"/>
                  <a:ext cx="33264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DA023F3F-01FC-0BFC-9FCA-C5AE1043D3A0}"/>
                    </a:ext>
                  </a:extLst>
                </p14:cNvPr>
                <p14:cNvContentPartPr/>
                <p14:nvPr/>
              </p14:nvContentPartPr>
              <p14:xfrm>
                <a:off x="7777363" y="2612031"/>
                <a:ext cx="22680" cy="1972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DA023F3F-01FC-0BFC-9FCA-C5AE1043D3A0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759723" y="2594391"/>
                  <a:ext cx="583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56CE721C-C262-834B-76F1-F2C863A866C4}"/>
                    </a:ext>
                  </a:extLst>
                </p14:cNvPr>
                <p14:cNvContentPartPr/>
                <p14:nvPr/>
              </p14:nvContentPartPr>
              <p14:xfrm>
                <a:off x="7738123" y="2757111"/>
                <a:ext cx="100440" cy="2412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56CE721C-C262-834B-76F1-F2C863A866C4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720123" y="2739111"/>
                  <a:ext cx="1360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5A8B4A8E-5AED-A0F9-ED4C-1079E908DDED}"/>
                    </a:ext>
                  </a:extLst>
                </p14:cNvPr>
                <p14:cNvContentPartPr/>
                <p14:nvPr/>
              </p14:nvContentPartPr>
              <p14:xfrm>
                <a:off x="7964203" y="2711751"/>
                <a:ext cx="17280" cy="13896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5A8B4A8E-5AED-A0F9-ED4C-1079E908DDED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946563" y="2693751"/>
                  <a:ext cx="5292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C609BF25-C00A-F60D-44F1-BA3E0F8321E8}"/>
                    </a:ext>
                  </a:extLst>
                </p14:cNvPr>
                <p14:cNvContentPartPr/>
                <p14:nvPr/>
              </p14:nvContentPartPr>
              <p14:xfrm>
                <a:off x="7921003" y="2632911"/>
                <a:ext cx="3240" cy="126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C609BF25-C00A-F60D-44F1-BA3E0F8321E8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903003" y="2615271"/>
                  <a:ext cx="3888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E617CE5-49CA-7D77-F8FB-706F4B0FE2D2}"/>
              </a:ext>
            </a:extLst>
          </p:cNvPr>
          <p:cNvGrpSpPr/>
          <p:nvPr/>
        </p:nvGrpSpPr>
        <p:grpSpPr>
          <a:xfrm>
            <a:off x="3161443" y="4834311"/>
            <a:ext cx="369720" cy="204120"/>
            <a:chOff x="3161443" y="4834311"/>
            <a:chExt cx="369720" cy="20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9BB0D574-39DA-A12A-DDE2-D0A0A234BFE1}"/>
                    </a:ext>
                  </a:extLst>
                </p14:cNvPr>
                <p14:cNvContentPartPr/>
                <p14:nvPr/>
              </p14:nvContentPartPr>
              <p14:xfrm>
                <a:off x="3161443" y="4834311"/>
                <a:ext cx="296640" cy="19116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9BB0D574-39DA-A12A-DDE2-D0A0A234BFE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143803" y="4816311"/>
                  <a:ext cx="3322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70503E29-D24E-4D6C-6018-F847D3ADE6AD}"/>
                    </a:ext>
                  </a:extLst>
                </p14:cNvPr>
                <p14:cNvContentPartPr/>
                <p14:nvPr/>
              </p14:nvContentPartPr>
              <p14:xfrm>
                <a:off x="3246043" y="4837551"/>
                <a:ext cx="285120" cy="20088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70503E29-D24E-4D6C-6018-F847D3ADE6A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228403" y="4819551"/>
                  <a:ext cx="320760" cy="23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BB78AC6-0B0E-5FA8-9678-0156CFC0E7BB}"/>
              </a:ext>
            </a:extLst>
          </p:cNvPr>
          <p:cNvGrpSpPr/>
          <p:nvPr/>
        </p:nvGrpSpPr>
        <p:grpSpPr>
          <a:xfrm>
            <a:off x="1876963" y="4912791"/>
            <a:ext cx="945000" cy="259920"/>
            <a:chOff x="1876963" y="4912791"/>
            <a:chExt cx="94500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1EEF4F56-984E-F935-3AFE-35590AE18AFD}"/>
                    </a:ext>
                  </a:extLst>
                </p14:cNvPr>
                <p14:cNvContentPartPr/>
                <p14:nvPr/>
              </p14:nvContentPartPr>
              <p14:xfrm>
                <a:off x="1876963" y="4912791"/>
                <a:ext cx="918360" cy="19188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1EEF4F56-984E-F935-3AFE-35590AE18AF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859323" y="4895151"/>
                  <a:ext cx="95400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B90506A7-5940-4C29-3397-660E2935A359}"/>
                    </a:ext>
                  </a:extLst>
                </p14:cNvPr>
                <p14:cNvContentPartPr/>
                <p14:nvPr/>
              </p14:nvContentPartPr>
              <p14:xfrm>
                <a:off x="2011243" y="5029431"/>
                <a:ext cx="810720" cy="14328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B90506A7-5940-4C29-3397-660E2935A35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993603" y="5011791"/>
                  <a:ext cx="846360" cy="17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9E74586A-2975-85B1-14B7-ED3497EF0FAA}"/>
              </a:ext>
            </a:extLst>
          </p:cNvPr>
          <p:cNvGrpSpPr/>
          <p:nvPr/>
        </p:nvGrpSpPr>
        <p:grpSpPr>
          <a:xfrm>
            <a:off x="2455483" y="5866791"/>
            <a:ext cx="551520" cy="118440"/>
            <a:chOff x="2455483" y="5866791"/>
            <a:chExt cx="551520" cy="11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89EE7EC2-E1B5-708D-D13F-F649170555D0}"/>
                    </a:ext>
                  </a:extLst>
                </p14:cNvPr>
                <p14:cNvContentPartPr/>
                <p14:nvPr/>
              </p14:nvContentPartPr>
              <p14:xfrm>
                <a:off x="2458363" y="5866791"/>
                <a:ext cx="548640" cy="10008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89EE7EC2-E1B5-708D-D13F-F649170555D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440363" y="5848791"/>
                  <a:ext cx="5842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60F54A6F-0B1E-3B55-15CF-15A8FCB8EE89}"/>
                    </a:ext>
                  </a:extLst>
                </p14:cNvPr>
                <p14:cNvContentPartPr/>
                <p14:nvPr/>
              </p14:nvContentPartPr>
              <p14:xfrm>
                <a:off x="2455483" y="5884071"/>
                <a:ext cx="500760" cy="10116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60F54A6F-0B1E-3B55-15CF-15A8FCB8EE89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437483" y="5866431"/>
                  <a:ext cx="536400" cy="13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55AFCB5-24E1-AC11-9F38-37882DA529BB}"/>
              </a:ext>
            </a:extLst>
          </p:cNvPr>
          <p:cNvGrpSpPr/>
          <p:nvPr/>
        </p:nvGrpSpPr>
        <p:grpSpPr>
          <a:xfrm>
            <a:off x="5466523" y="4431111"/>
            <a:ext cx="654840" cy="214560"/>
            <a:chOff x="5466523" y="4431111"/>
            <a:chExt cx="654840" cy="21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8B857515-A0F2-5333-E9A5-74BADF146595}"/>
                    </a:ext>
                  </a:extLst>
                </p14:cNvPr>
                <p14:cNvContentPartPr/>
                <p14:nvPr/>
              </p14:nvContentPartPr>
              <p14:xfrm>
                <a:off x="5601163" y="4431111"/>
                <a:ext cx="29520" cy="1764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8B857515-A0F2-5333-E9A5-74BADF146595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583523" y="4413471"/>
                  <a:ext cx="651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0B0E82D8-0E17-AA8A-B3AC-D477ACA984F0}"/>
                    </a:ext>
                  </a:extLst>
                </p14:cNvPr>
                <p14:cNvContentPartPr/>
                <p14:nvPr/>
              </p14:nvContentPartPr>
              <p14:xfrm>
                <a:off x="5466523" y="4527231"/>
                <a:ext cx="654840" cy="10116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0B0E82D8-0E17-AA8A-B3AC-D477ACA984F0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448523" y="4509231"/>
                  <a:ext cx="6904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69E3A0D2-C81B-37F9-5167-0DB8C8868ECB}"/>
                    </a:ext>
                  </a:extLst>
                </p14:cNvPr>
                <p14:cNvContentPartPr/>
                <p14:nvPr/>
              </p14:nvContentPartPr>
              <p14:xfrm>
                <a:off x="5562643" y="4586991"/>
                <a:ext cx="497880" cy="5868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69E3A0D2-C81B-37F9-5167-0DB8C8868EC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545003" y="4568991"/>
                  <a:ext cx="533520" cy="94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BD861264-39BC-2D04-DD47-5F66504B4CF6}"/>
                  </a:ext>
                </a:extLst>
              </p14:cNvPr>
              <p14:cNvContentPartPr/>
              <p14:nvPr/>
            </p14:nvContentPartPr>
            <p14:xfrm>
              <a:off x="5597563" y="4808391"/>
              <a:ext cx="506880" cy="222480"/>
            </p14:xfrm>
          </p:contentPart>
        </mc:Choice>
        <mc:Fallback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BD861264-39BC-2D04-DD47-5F66504B4CF6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5579923" y="4790751"/>
                <a:ext cx="542520" cy="258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2DA1227-B2B1-3829-0D29-ED0E06CD03D8}"/>
              </a:ext>
            </a:extLst>
          </p:cNvPr>
          <p:cNvGrpSpPr/>
          <p:nvPr/>
        </p:nvGrpSpPr>
        <p:grpSpPr>
          <a:xfrm>
            <a:off x="5611243" y="5697231"/>
            <a:ext cx="446760" cy="234000"/>
            <a:chOff x="5611243" y="5697231"/>
            <a:chExt cx="446760" cy="23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E0D31096-CF32-7BEE-832C-33E0E688039E}"/>
                    </a:ext>
                  </a:extLst>
                </p14:cNvPr>
                <p14:cNvContentPartPr/>
                <p14:nvPr/>
              </p14:nvContentPartPr>
              <p14:xfrm>
                <a:off x="5611243" y="5697231"/>
                <a:ext cx="446760" cy="23400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E0D31096-CF32-7BEE-832C-33E0E688039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593603" y="5679231"/>
                  <a:ext cx="48240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E126F626-43C5-D828-C23E-34B22A7519A9}"/>
                    </a:ext>
                  </a:extLst>
                </p14:cNvPr>
                <p14:cNvContentPartPr/>
                <p14:nvPr/>
              </p14:nvContentPartPr>
              <p14:xfrm>
                <a:off x="5699083" y="5789391"/>
                <a:ext cx="273960" cy="11844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E126F626-43C5-D828-C23E-34B22A7519A9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681083" y="5771391"/>
                  <a:ext cx="30960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5E367D9-2F92-2ECA-71AB-AA928CE53228}"/>
              </a:ext>
            </a:extLst>
          </p:cNvPr>
          <p:cNvGrpSpPr/>
          <p:nvPr/>
        </p:nvGrpSpPr>
        <p:grpSpPr>
          <a:xfrm>
            <a:off x="7300363" y="5126631"/>
            <a:ext cx="461520" cy="221760"/>
            <a:chOff x="7300363" y="5126631"/>
            <a:chExt cx="461520" cy="22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BDF9F110-6426-4A0B-BE3A-D39CD257941E}"/>
                    </a:ext>
                  </a:extLst>
                </p14:cNvPr>
                <p14:cNvContentPartPr/>
                <p14:nvPr/>
              </p14:nvContentPartPr>
              <p14:xfrm>
                <a:off x="7309003" y="5126631"/>
                <a:ext cx="452880" cy="17784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BDF9F110-6426-4A0B-BE3A-D39CD257941E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291363" y="5108631"/>
                  <a:ext cx="48852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00C403B6-479A-8C34-6EB8-D4F50C0AF842}"/>
                    </a:ext>
                  </a:extLst>
                </p14:cNvPr>
                <p14:cNvContentPartPr/>
                <p14:nvPr/>
              </p14:nvContentPartPr>
              <p14:xfrm>
                <a:off x="7300363" y="5210871"/>
                <a:ext cx="379800" cy="13752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00C403B6-479A-8C34-6EB8-D4F50C0AF84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282363" y="5193231"/>
                  <a:ext cx="415440" cy="17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7F926D3E-8A07-50D4-4CA8-54ACB04807DE}"/>
                  </a:ext>
                </a:extLst>
              </p14:cNvPr>
              <p14:cNvContentPartPr/>
              <p14:nvPr/>
            </p14:nvContentPartPr>
            <p14:xfrm>
              <a:off x="5426203" y="4358031"/>
              <a:ext cx="16200" cy="4320"/>
            </p14:xfrm>
          </p:contentPart>
        </mc:Choice>
        <mc:Fallback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7F926D3E-8A07-50D4-4CA8-54ACB04807DE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5408203" y="4340031"/>
                <a:ext cx="51840" cy="3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6" name="Group 115">
            <a:extLst>
              <a:ext uri="{FF2B5EF4-FFF2-40B4-BE49-F238E27FC236}">
                <a16:creationId xmlns:a16="http://schemas.microsoft.com/office/drawing/2014/main" id="{8E750125-6DAB-61E9-32B5-69D29CF587D3}"/>
              </a:ext>
            </a:extLst>
          </p:cNvPr>
          <p:cNvGrpSpPr/>
          <p:nvPr/>
        </p:nvGrpSpPr>
        <p:grpSpPr>
          <a:xfrm>
            <a:off x="7969603" y="4796511"/>
            <a:ext cx="455760" cy="250200"/>
            <a:chOff x="7969603" y="4796511"/>
            <a:chExt cx="455760" cy="25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DB760D51-34CD-ADB0-D67B-57678B775A19}"/>
                    </a:ext>
                  </a:extLst>
                </p14:cNvPr>
                <p14:cNvContentPartPr/>
                <p14:nvPr/>
              </p14:nvContentPartPr>
              <p14:xfrm>
                <a:off x="7969603" y="4796511"/>
                <a:ext cx="455760" cy="19692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DB760D51-34CD-ADB0-D67B-57678B775A19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951603" y="4778511"/>
                  <a:ext cx="49140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F093D689-7687-2DD5-F973-EE1E24D235FA}"/>
                    </a:ext>
                  </a:extLst>
                </p14:cNvPr>
                <p14:cNvContentPartPr/>
                <p14:nvPr/>
              </p14:nvContentPartPr>
              <p14:xfrm>
                <a:off x="7995163" y="4921071"/>
                <a:ext cx="327960" cy="12564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F093D689-7687-2DD5-F973-EE1E24D235FA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977523" y="4903071"/>
                  <a:ext cx="36360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7E53591-7B99-8F33-859F-6D4F45D3A768}"/>
              </a:ext>
            </a:extLst>
          </p:cNvPr>
          <p:cNvGrpSpPr/>
          <p:nvPr/>
        </p:nvGrpSpPr>
        <p:grpSpPr>
          <a:xfrm>
            <a:off x="1575643" y="3108471"/>
            <a:ext cx="310680" cy="259560"/>
            <a:chOff x="1575643" y="3108471"/>
            <a:chExt cx="310680" cy="25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F607106C-400D-6506-AC4D-B934F4C7B1FD}"/>
                    </a:ext>
                  </a:extLst>
                </p14:cNvPr>
                <p14:cNvContentPartPr/>
                <p14:nvPr/>
              </p14:nvContentPartPr>
              <p14:xfrm>
                <a:off x="1575643" y="3108471"/>
                <a:ext cx="289440" cy="17208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F607106C-400D-6506-AC4D-B934F4C7B1FD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557643" y="3090471"/>
                  <a:ext cx="3250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0B4F3529-EA4D-2CAB-1B04-54FFF6923444}"/>
                    </a:ext>
                  </a:extLst>
                </p14:cNvPr>
                <p14:cNvContentPartPr/>
                <p14:nvPr/>
              </p14:nvContentPartPr>
              <p14:xfrm>
                <a:off x="1624963" y="3165351"/>
                <a:ext cx="261360" cy="20268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0B4F3529-EA4D-2CAB-1B04-54FFF6923444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607323" y="3147351"/>
                  <a:ext cx="297000" cy="238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64322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B2C583D-3BEE-16CA-0DF9-E26217AC7301}"/>
              </a:ext>
            </a:extLst>
          </p:cNvPr>
          <p:cNvSpPr txBox="1"/>
          <p:nvPr/>
        </p:nvSpPr>
        <p:spPr>
          <a:xfrm>
            <a:off x="0" y="1"/>
            <a:ext cx="621302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hi-IN" sz="2800" b="1" dirty="0" err="1"/>
              <a:t>पंचसृष्टी</a:t>
            </a:r>
            <a:r>
              <a:rPr lang="hi-IN" sz="2800" b="1" dirty="0"/>
              <a:t> </a:t>
            </a:r>
            <a:r>
              <a:rPr lang="hi-IN" sz="2800" b="1" dirty="0" err="1"/>
              <a:t>सविस्तर</a:t>
            </a:r>
            <a:r>
              <a:rPr lang="hi-IN" sz="2800" b="1" dirty="0"/>
              <a:t> </a:t>
            </a:r>
            <a:r>
              <a:rPr lang="hi-IN" sz="2800" b="1" dirty="0" err="1"/>
              <a:t>माहिती</a:t>
            </a:r>
            <a:endParaRPr lang="hi-IN" sz="2800" b="1" dirty="0"/>
          </a:p>
          <a:p>
            <a:pPr>
              <a:buNone/>
            </a:pPr>
            <a:r>
              <a:rPr lang="hi-IN" sz="2800" b="1" dirty="0" err="1"/>
              <a:t>सृष्टी</a:t>
            </a:r>
            <a:r>
              <a:rPr lang="hi-IN" sz="2800" b="1" dirty="0"/>
              <a:t> १: </a:t>
            </a:r>
            <a:r>
              <a:rPr lang="hi-IN" sz="2800" b="1" dirty="0" err="1">
                <a:solidFill>
                  <a:schemeClr val="accent1"/>
                </a:solidFill>
              </a:rPr>
              <a:t>मोनेरा</a:t>
            </a:r>
            <a:r>
              <a:rPr lang="hi-IN" sz="2800" b="1" dirty="0">
                <a:solidFill>
                  <a:schemeClr val="accent1"/>
                </a:solidFill>
              </a:rPr>
              <a:t> (</a:t>
            </a:r>
            <a:r>
              <a:rPr lang="en-IN" sz="2800" b="1" dirty="0">
                <a:solidFill>
                  <a:schemeClr val="accent1"/>
                </a:solidFill>
              </a:rPr>
              <a:t>Monera)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i-IN" sz="2800" b="1" dirty="0" err="1"/>
              <a:t>लक्षणे</a:t>
            </a:r>
            <a:r>
              <a:rPr lang="hi-IN" sz="2800" b="1" dirty="0"/>
              <a:t>:</a:t>
            </a:r>
            <a:endParaRPr lang="hi-IN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i-IN" sz="2800" dirty="0"/>
              <a:t>हे सर्व सजीव </a:t>
            </a:r>
            <a:r>
              <a:rPr lang="hi-IN" sz="2800" b="1" dirty="0" err="1"/>
              <a:t>एकपेशीय</a:t>
            </a:r>
            <a:r>
              <a:rPr lang="hi-IN" sz="2800" dirty="0"/>
              <a:t> </a:t>
            </a:r>
            <a:r>
              <a:rPr lang="hi-IN" sz="2800" dirty="0" err="1"/>
              <a:t>असतात</a:t>
            </a:r>
            <a:r>
              <a:rPr lang="hi-IN" sz="28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i-IN" sz="2800" dirty="0" err="1"/>
              <a:t>स्वयंपोषी</a:t>
            </a:r>
            <a:r>
              <a:rPr lang="hi-IN" sz="2800" dirty="0"/>
              <a:t> </a:t>
            </a:r>
            <a:r>
              <a:rPr lang="hi-IN" sz="2800" dirty="0" err="1"/>
              <a:t>किंवा</a:t>
            </a:r>
            <a:r>
              <a:rPr lang="hi-IN" sz="2800" dirty="0"/>
              <a:t> </a:t>
            </a:r>
            <a:r>
              <a:rPr lang="hi-IN" sz="2800" dirty="0" err="1"/>
              <a:t>परपोषी</a:t>
            </a:r>
            <a:r>
              <a:rPr lang="hi-IN" sz="2800" dirty="0"/>
              <a:t> असू </a:t>
            </a:r>
            <a:r>
              <a:rPr lang="hi-IN" sz="2800" dirty="0" err="1"/>
              <a:t>शकतात</a:t>
            </a:r>
            <a:r>
              <a:rPr lang="hi-IN" sz="28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i-IN" sz="2800" dirty="0"/>
              <a:t>हे </a:t>
            </a:r>
            <a:r>
              <a:rPr lang="hi-IN" sz="2800" b="1" dirty="0" err="1"/>
              <a:t>आदिकेंद्रकी</a:t>
            </a:r>
            <a:r>
              <a:rPr lang="hi-IN" sz="2800" dirty="0"/>
              <a:t> </a:t>
            </a:r>
            <a:r>
              <a:rPr lang="hi-IN" sz="2800" dirty="0" err="1"/>
              <a:t>असून</a:t>
            </a:r>
            <a:r>
              <a:rPr lang="hi-IN" sz="2800" dirty="0"/>
              <a:t> </a:t>
            </a:r>
            <a:r>
              <a:rPr lang="hi-IN" sz="2800" dirty="0" err="1"/>
              <a:t>पटलबद्ध</a:t>
            </a:r>
            <a:r>
              <a:rPr lang="hi-IN" sz="2800" dirty="0"/>
              <a:t> </a:t>
            </a:r>
            <a:r>
              <a:rPr lang="hi-IN" sz="2800" dirty="0" err="1"/>
              <a:t>केंद्रक</a:t>
            </a:r>
            <a:r>
              <a:rPr lang="hi-IN" sz="2800" dirty="0"/>
              <a:t> </a:t>
            </a:r>
            <a:r>
              <a:rPr lang="hi-IN" sz="2800" dirty="0" err="1"/>
              <a:t>किंवा</a:t>
            </a:r>
            <a:r>
              <a:rPr lang="hi-IN" sz="2800" dirty="0"/>
              <a:t> पेशी </a:t>
            </a:r>
            <a:r>
              <a:rPr lang="hi-IN" sz="2800" dirty="0" err="1"/>
              <a:t>अंगके</a:t>
            </a:r>
            <a:r>
              <a:rPr lang="hi-IN" sz="2800" dirty="0"/>
              <a:t> </a:t>
            </a:r>
            <a:r>
              <a:rPr lang="hi-IN" sz="2800" dirty="0" err="1"/>
              <a:t>नसतात</a:t>
            </a:r>
            <a:r>
              <a:rPr lang="hi-IN" sz="28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i-IN" sz="2800" b="1" dirty="0" err="1"/>
              <a:t>उदा</a:t>
            </a:r>
            <a:r>
              <a:rPr lang="hi-IN" sz="2800" b="1" dirty="0"/>
              <a:t>:</a:t>
            </a:r>
            <a:r>
              <a:rPr lang="hi-IN" sz="2800" dirty="0"/>
              <a:t> सर्व </a:t>
            </a:r>
            <a:r>
              <a:rPr lang="hi-IN" sz="2800" dirty="0" err="1"/>
              <a:t>प्रकारचे</a:t>
            </a:r>
            <a:r>
              <a:rPr lang="hi-IN" sz="2800" dirty="0"/>
              <a:t> </a:t>
            </a:r>
            <a:r>
              <a:rPr lang="hi-IN" sz="2800" dirty="0" err="1"/>
              <a:t>जीवाणू</a:t>
            </a:r>
            <a:r>
              <a:rPr lang="hi-IN" sz="2800" dirty="0"/>
              <a:t> (</a:t>
            </a:r>
            <a:r>
              <a:rPr lang="en-IN" sz="2800" dirty="0"/>
              <a:t>Bacteria) </a:t>
            </a:r>
            <a:r>
              <a:rPr lang="hi-IN" sz="2800" dirty="0" err="1"/>
              <a:t>आणि</a:t>
            </a:r>
            <a:r>
              <a:rPr lang="hi-IN" sz="2800" dirty="0"/>
              <a:t> </a:t>
            </a:r>
            <a:r>
              <a:rPr lang="hi-IN" sz="2800" dirty="0" err="1"/>
              <a:t>नीलहरित</a:t>
            </a:r>
            <a:r>
              <a:rPr lang="hi-IN" sz="2800" dirty="0"/>
              <a:t> शैवाल.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C5719D-268D-CBE9-86B5-9F83BCDFC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021" y="0"/>
            <a:ext cx="5978979" cy="611590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27DCF8-1232-D51A-6D01-734F5D715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FE755D2-66ED-B7E8-8B65-4A443719DFC1}"/>
              </a:ext>
            </a:extLst>
          </p:cNvPr>
          <p:cNvGrpSpPr/>
          <p:nvPr/>
        </p:nvGrpSpPr>
        <p:grpSpPr>
          <a:xfrm>
            <a:off x="4374501" y="474351"/>
            <a:ext cx="338040" cy="298440"/>
            <a:chOff x="4374501" y="474351"/>
            <a:chExt cx="338040" cy="29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6FE7A0A-DA9F-0912-A707-4B5170143FF6}"/>
                    </a:ext>
                  </a:extLst>
                </p14:cNvPr>
                <p14:cNvContentPartPr/>
                <p14:nvPr/>
              </p14:nvContentPartPr>
              <p14:xfrm>
                <a:off x="4374501" y="474351"/>
                <a:ext cx="338040" cy="2836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6FE7A0A-DA9F-0912-A707-4B5170143FF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356861" y="456351"/>
                  <a:ext cx="37368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8DC6C3F-9B42-55BB-C93E-90AF7A218DC1}"/>
                    </a:ext>
                  </a:extLst>
                </p14:cNvPr>
                <p14:cNvContentPartPr/>
                <p14:nvPr/>
              </p14:nvContentPartPr>
              <p14:xfrm>
                <a:off x="4407621" y="601071"/>
                <a:ext cx="304200" cy="1717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8DC6C3F-9B42-55BB-C93E-90AF7A218DC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389621" y="583431"/>
                  <a:ext cx="339840" cy="20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363F002-7BA8-3451-D55A-2EC1E1C5F0A8}"/>
              </a:ext>
            </a:extLst>
          </p:cNvPr>
          <p:cNvGrpSpPr/>
          <p:nvPr/>
        </p:nvGrpSpPr>
        <p:grpSpPr>
          <a:xfrm>
            <a:off x="3706341" y="990231"/>
            <a:ext cx="476640" cy="226440"/>
            <a:chOff x="3706341" y="990231"/>
            <a:chExt cx="476640" cy="22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6A06180-B282-2222-A69C-F92D57BF6771}"/>
                    </a:ext>
                  </a:extLst>
                </p14:cNvPr>
                <p14:cNvContentPartPr/>
                <p14:nvPr/>
              </p14:nvContentPartPr>
              <p14:xfrm>
                <a:off x="3706341" y="990951"/>
                <a:ext cx="345600" cy="2257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6A06180-B282-2222-A69C-F92D57BF677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688701" y="972951"/>
                  <a:ext cx="3812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D9FB66B-24BA-4110-44BE-0A66DEE10AC5}"/>
                    </a:ext>
                  </a:extLst>
                </p14:cNvPr>
                <p14:cNvContentPartPr/>
                <p14:nvPr/>
              </p14:nvContentPartPr>
              <p14:xfrm>
                <a:off x="3804621" y="990231"/>
                <a:ext cx="378360" cy="2134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D9FB66B-24BA-4110-44BE-0A66DEE10AC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786981" y="972231"/>
                  <a:ext cx="414000" cy="24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2B666A-D934-7801-E413-B942CCE5DA7B}"/>
              </a:ext>
            </a:extLst>
          </p:cNvPr>
          <p:cNvGrpSpPr/>
          <p:nvPr/>
        </p:nvGrpSpPr>
        <p:grpSpPr>
          <a:xfrm>
            <a:off x="2236101" y="2397831"/>
            <a:ext cx="385560" cy="266400"/>
            <a:chOff x="2236101" y="2397831"/>
            <a:chExt cx="385560" cy="26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49D95E0-AA07-BB04-D4AA-E232D45FF640}"/>
                    </a:ext>
                  </a:extLst>
                </p14:cNvPr>
                <p14:cNvContentPartPr/>
                <p14:nvPr/>
              </p14:nvContentPartPr>
              <p14:xfrm>
                <a:off x="2236101" y="2397831"/>
                <a:ext cx="339480" cy="2588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49D95E0-AA07-BB04-D4AA-E232D45FF64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218101" y="2379831"/>
                  <a:ext cx="37512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CBD0B90-AE69-7997-40BC-2A2F83E34788}"/>
                    </a:ext>
                  </a:extLst>
                </p14:cNvPr>
                <p14:cNvContentPartPr/>
                <p14:nvPr/>
              </p14:nvContentPartPr>
              <p14:xfrm>
                <a:off x="2296581" y="2429151"/>
                <a:ext cx="325080" cy="2350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CBD0B90-AE69-7997-40BC-2A2F83E3478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278581" y="2411511"/>
                  <a:ext cx="360720" cy="27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4290D0A-E2C5-93CE-3545-E7589BCF6689}"/>
                  </a:ext>
                </a:extLst>
              </p14:cNvPr>
              <p14:cNvContentPartPr/>
              <p14:nvPr/>
            </p14:nvContentPartPr>
            <p14:xfrm>
              <a:off x="2236461" y="2871231"/>
              <a:ext cx="7200" cy="57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4290D0A-E2C5-93CE-3545-E7589BCF668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218821" y="2853231"/>
                <a:ext cx="42840" cy="4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DB23EE9C-D51E-12E4-4D0F-0CC9C8D3C9C9}"/>
              </a:ext>
            </a:extLst>
          </p:cNvPr>
          <p:cNvGrpSpPr/>
          <p:nvPr/>
        </p:nvGrpSpPr>
        <p:grpSpPr>
          <a:xfrm>
            <a:off x="4985781" y="2400711"/>
            <a:ext cx="349200" cy="230400"/>
            <a:chOff x="4985781" y="2400711"/>
            <a:chExt cx="349200" cy="23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C73B77F-288B-ACC2-125F-9C8092B74716}"/>
                    </a:ext>
                  </a:extLst>
                </p14:cNvPr>
                <p14:cNvContentPartPr/>
                <p14:nvPr/>
              </p14:nvContentPartPr>
              <p14:xfrm>
                <a:off x="4985781" y="2400711"/>
                <a:ext cx="349200" cy="1807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C73B77F-288B-ACC2-125F-9C8092B7471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967781" y="2383071"/>
                  <a:ext cx="3848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D09984C-43B6-44AB-C746-3E458BC89316}"/>
                    </a:ext>
                  </a:extLst>
                </p14:cNvPr>
                <p14:cNvContentPartPr/>
                <p14:nvPr/>
              </p14:nvContentPartPr>
              <p14:xfrm>
                <a:off x="5026101" y="2519871"/>
                <a:ext cx="284040" cy="1112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D09984C-43B6-44AB-C746-3E458BC8931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008461" y="2502231"/>
                  <a:ext cx="319680" cy="14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372B0A5-239E-02EC-F610-C4ABEDCD00AF}"/>
              </a:ext>
            </a:extLst>
          </p:cNvPr>
          <p:cNvGrpSpPr/>
          <p:nvPr/>
        </p:nvGrpSpPr>
        <p:grpSpPr>
          <a:xfrm>
            <a:off x="2797341" y="3343911"/>
            <a:ext cx="977760" cy="210240"/>
            <a:chOff x="2797341" y="3343911"/>
            <a:chExt cx="977760" cy="21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2A41B2A-C6C5-DCD1-4E49-A55684D9AC70}"/>
                    </a:ext>
                  </a:extLst>
                </p14:cNvPr>
                <p14:cNvContentPartPr/>
                <p14:nvPr/>
              </p14:nvContentPartPr>
              <p14:xfrm>
                <a:off x="2797341" y="3343911"/>
                <a:ext cx="977760" cy="1238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2A41B2A-C6C5-DCD1-4E49-A55684D9AC7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779701" y="3325911"/>
                  <a:ext cx="10134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6BD424A-8F1D-7A33-A0A6-34344B561930}"/>
                    </a:ext>
                  </a:extLst>
                </p14:cNvPr>
                <p14:cNvContentPartPr/>
                <p14:nvPr/>
              </p14:nvContentPartPr>
              <p14:xfrm>
                <a:off x="2954661" y="3393231"/>
                <a:ext cx="793800" cy="1609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6BD424A-8F1D-7A33-A0A6-34344B56193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936661" y="3375231"/>
                  <a:ext cx="829440" cy="19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C511B32-CAE6-00ED-6C4E-F0B42D3B77E8}"/>
              </a:ext>
            </a:extLst>
          </p:cNvPr>
          <p:cNvGrpSpPr/>
          <p:nvPr/>
        </p:nvGrpSpPr>
        <p:grpSpPr>
          <a:xfrm>
            <a:off x="4525341" y="3463071"/>
            <a:ext cx="423720" cy="228240"/>
            <a:chOff x="4525341" y="3463071"/>
            <a:chExt cx="423720" cy="22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D6DD1A9-0EE9-F5EB-D3A1-6CE58A41EDF5}"/>
                    </a:ext>
                  </a:extLst>
                </p14:cNvPr>
                <p14:cNvContentPartPr/>
                <p14:nvPr/>
              </p14:nvContentPartPr>
              <p14:xfrm>
                <a:off x="4525341" y="3463071"/>
                <a:ext cx="354960" cy="2282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D6DD1A9-0EE9-F5EB-D3A1-6CE58A41EDF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07341" y="3445071"/>
                  <a:ext cx="3906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507CFE7-4404-A448-CC05-83B483298BF7}"/>
                    </a:ext>
                  </a:extLst>
                </p14:cNvPr>
                <p14:cNvContentPartPr/>
                <p14:nvPr/>
              </p14:nvContentPartPr>
              <p14:xfrm>
                <a:off x="4537941" y="3525351"/>
                <a:ext cx="411120" cy="1443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507CFE7-4404-A448-CC05-83B483298BF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520301" y="3507351"/>
                  <a:ext cx="446760" cy="18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CD77EE3-F0BC-B0A8-E148-4E298E540F3B}"/>
              </a:ext>
            </a:extLst>
          </p:cNvPr>
          <p:cNvGrpSpPr/>
          <p:nvPr/>
        </p:nvGrpSpPr>
        <p:grpSpPr>
          <a:xfrm>
            <a:off x="3677901" y="4340391"/>
            <a:ext cx="1437120" cy="298440"/>
            <a:chOff x="3677901" y="4340391"/>
            <a:chExt cx="1437120" cy="29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6F065EE-0BA5-AA74-10A9-76768B39560A}"/>
                    </a:ext>
                  </a:extLst>
                </p14:cNvPr>
                <p14:cNvContentPartPr/>
                <p14:nvPr/>
              </p14:nvContentPartPr>
              <p14:xfrm>
                <a:off x="3677901" y="4340391"/>
                <a:ext cx="1437120" cy="1713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6F065EE-0BA5-AA74-10A9-76768B39560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660261" y="4322751"/>
                  <a:ext cx="147276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DC799E7-FC24-CA7B-48F5-48D8AB351E08}"/>
                    </a:ext>
                  </a:extLst>
                </p14:cNvPr>
                <p14:cNvContentPartPr/>
                <p14:nvPr/>
              </p14:nvContentPartPr>
              <p14:xfrm>
                <a:off x="3690141" y="4426791"/>
                <a:ext cx="1325880" cy="2120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DC799E7-FC24-CA7B-48F5-48D8AB351E0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672141" y="4409151"/>
                  <a:ext cx="1361520" cy="24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CB9F596-3667-122F-50DE-0137857A10D3}"/>
              </a:ext>
            </a:extLst>
          </p:cNvPr>
          <p:cNvGrpSpPr/>
          <p:nvPr/>
        </p:nvGrpSpPr>
        <p:grpSpPr>
          <a:xfrm>
            <a:off x="11118381" y="2739471"/>
            <a:ext cx="569160" cy="237960"/>
            <a:chOff x="11118381" y="2739471"/>
            <a:chExt cx="569160" cy="23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5F67181-D69A-8608-171B-C728AD41447F}"/>
                    </a:ext>
                  </a:extLst>
                </p14:cNvPr>
                <p14:cNvContentPartPr/>
                <p14:nvPr/>
              </p14:nvContentPartPr>
              <p14:xfrm>
                <a:off x="11168781" y="2765031"/>
                <a:ext cx="360" cy="3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5F67181-D69A-8608-171B-C728AD41447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151141" y="2747031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D68E23E-5350-EC00-8CE3-201656005A0D}"/>
                    </a:ext>
                  </a:extLst>
                </p14:cNvPr>
                <p14:cNvContentPartPr/>
                <p14:nvPr/>
              </p14:nvContentPartPr>
              <p14:xfrm>
                <a:off x="11118381" y="2739471"/>
                <a:ext cx="544680" cy="1713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D68E23E-5350-EC00-8CE3-201656005A0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1100741" y="2721471"/>
                  <a:ext cx="5803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B109979-3AA3-6200-8F61-593FA98FA5E1}"/>
                    </a:ext>
                  </a:extLst>
                </p14:cNvPr>
                <p14:cNvContentPartPr/>
                <p14:nvPr/>
              </p14:nvContentPartPr>
              <p14:xfrm>
                <a:off x="11120901" y="2772231"/>
                <a:ext cx="566640" cy="2052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B109979-3AA3-6200-8F61-593FA98FA5E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103261" y="2754591"/>
                  <a:ext cx="602280" cy="24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A60FC4D-331F-D1D7-AEDC-A016231CC07F}"/>
                  </a:ext>
                </a:extLst>
              </p14:cNvPr>
              <p14:cNvContentPartPr/>
              <p14:nvPr/>
            </p14:nvContentPartPr>
            <p14:xfrm>
              <a:off x="6647901" y="4931151"/>
              <a:ext cx="726120" cy="53136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A60FC4D-331F-D1D7-AEDC-A016231CC07F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629901" y="4913511"/>
                <a:ext cx="761760" cy="56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7C5F11B-0E08-B392-33B5-CA6A64E159C3}"/>
                  </a:ext>
                </a:extLst>
              </p14:cNvPr>
              <p14:cNvContentPartPr/>
              <p14:nvPr/>
            </p14:nvContentPartPr>
            <p14:xfrm>
              <a:off x="6579861" y="747231"/>
              <a:ext cx="588960" cy="31860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7C5F11B-0E08-B392-33B5-CA6A64E159C3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561861" y="729231"/>
                <a:ext cx="62460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776CEFA4-529F-863D-D0BE-8C3BA9759181}"/>
                  </a:ext>
                </a:extLst>
              </p14:cNvPr>
              <p14:cNvContentPartPr/>
              <p14:nvPr/>
            </p14:nvContentPartPr>
            <p14:xfrm>
              <a:off x="9899061" y="708351"/>
              <a:ext cx="576720" cy="27900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776CEFA4-529F-863D-D0BE-8C3BA9759181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881421" y="690351"/>
                <a:ext cx="612360" cy="31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6545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BD6789-2C04-37D3-5885-F8B4A4F4C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7991" y="0"/>
            <a:ext cx="6154009" cy="47250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62DA6D-0325-C116-962B-092A69E84AE8}"/>
              </a:ext>
            </a:extLst>
          </p:cNvPr>
          <p:cNvSpPr txBox="1"/>
          <p:nvPr/>
        </p:nvSpPr>
        <p:spPr>
          <a:xfrm>
            <a:off x="0" y="0"/>
            <a:ext cx="610280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hi-IN" sz="2000" b="1" dirty="0" err="1"/>
              <a:t>सृष्टी</a:t>
            </a:r>
            <a:r>
              <a:rPr lang="hi-IN" sz="2000" b="1" dirty="0"/>
              <a:t> २: </a:t>
            </a:r>
            <a:r>
              <a:rPr lang="hi-IN" sz="2000" b="1" dirty="0" err="1">
                <a:solidFill>
                  <a:schemeClr val="accent1"/>
                </a:solidFill>
              </a:rPr>
              <a:t>प्रोटिस्टा</a:t>
            </a:r>
            <a:r>
              <a:rPr lang="hi-IN" sz="2000" b="1" dirty="0">
                <a:solidFill>
                  <a:schemeClr val="accent1"/>
                </a:solidFill>
              </a:rPr>
              <a:t> (</a:t>
            </a:r>
            <a:r>
              <a:rPr lang="en-IN" sz="2000" b="1" dirty="0">
                <a:solidFill>
                  <a:schemeClr val="accent1"/>
                </a:solidFill>
              </a:rPr>
              <a:t>Protista)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i-IN" sz="2000" b="1" dirty="0" err="1"/>
              <a:t>लक्षणे</a:t>
            </a:r>
            <a:r>
              <a:rPr lang="hi-IN" sz="2000" b="1" dirty="0"/>
              <a:t>:</a:t>
            </a:r>
            <a:endParaRPr lang="hi-IN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i-IN" sz="2000" dirty="0"/>
              <a:t>हे </a:t>
            </a:r>
            <a:r>
              <a:rPr lang="hi-IN" sz="2000" b="1" dirty="0" err="1"/>
              <a:t>एकपेशीय</a:t>
            </a:r>
            <a:r>
              <a:rPr lang="hi-IN" sz="2000" dirty="0"/>
              <a:t> </a:t>
            </a:r>
            <a:r>
              <a:rPr lang="hi-IN" sz="2000" dirty="0" err="1"/>
              <a:t>असून</a:t>
            </a:r>
            <a:r>
              <a:rPr lang="hi-IN" sz="2000" dirty="0"/>
              <a:t> </a:t>
            </a:r>
            <a:r>
              <a:rPr lang="hi-IN" sz="2000" dirty="0" err="1"/>
              <a:t>पेशीत</a:t>
            </a:r>
            <a:r>
              <a:rPr lang="hi-IN" sz="2000" dirty="0"/>
              <a:t> </a:t>
            </a:r>
            <a:r>
              <a:rPr lang="hi-IN" sz="2000" dirty="0" err="1"/>
              <a:t>पटलबद्ध</a:t>
            </a:r>
            <a:r>
              <a:rPr lang="hi-IN" sz="2000" dirty="0"/>
              <a:t> </a:t>
            </a:r>
            <a:r>
              <a:rPr lang="hi-IN" sz="2000" dirty="0" err="1"/>
              <a:t>केंद्रक</a:t>
            </a:r>
            <a:r>
              <a:rPr lang="hi-IN" sz="2000" dirty="0"/>
              <a:t> </a:t>
            </a:r>
            <a:r>
              <a:rPr lang="hi-IN" sz="2000" dirty="0" err="1"/>
              <a:t>असते</a:t>
            </a:r>
            <a:r>
              <a:rPr lang="hi-IN" sz="2000" dirty="0"/>
              <a:t> (</a:t>
            </a:r>
            <a:r>
              <a:rPr lang="hi-IN" sz="2000" dirty="0" err="1"/>
              <a:t>दृश्यकेंद्रकी</a:t>
            </a:r>
            <a:r>
              <a:rPr lang="hi-IN" sz="2000" dirty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i-IN" sz="2000" dirty="0" err="1"/>
              <a:t>प्रचलनासाठी</a:t>
            </a:r>
            <a:r>
              <a:rPr lang="hi-IN" sz="2000" dirty="0"/>
              <a:t> </a:t>
            </a:r>
            <a:r>
              <a:rPr lang="hi-IN" sz="2000" dirty="0" err="1"/>
              <a:t>छद्मपाद</a:t>
            </a:r>
            <a:r>
              <a:rPr lang="hi-IN" sz="2000" dirty="0"/>
              <a:t>, </a:t>
            </a:r>
            <a:r>
              <a:rPr lang="hi-IN" sz="2000" dirty="0" err="1"/>
              <a:t>रोमके</a:t>
            </a:r>
            <a:r>
              <a:rPr lang="hi-IN" sz="2000" dirty="0"/>
              <a:t> </a:t>
            </a:r>
            <a:r>
              <a:rPr lang="hi-IN" sz="2000" dirty="0" err="1"/>
              <a:t>किंवा</a:t>
            </a:r>
            <a:r>
              <a:rPr lang="hi-IN" sz="2000" dirty="0"/>
              <a:t> </a:t>
            </a:r>
            <a:r>
              <a:rPr lang="hi-IN" sz="2000" dirty="0" err="1"/>
              <a:t>कशाभिका</a:t>
            </a:r>
            <a:r>
              <a:rPr lang="hi-IN" sz="2000" dirty="0"/>
              <a:t> </a:t>
            </a:r>
            <a:r>
              <a:rPr lang="hi-IN" sz="2000" dirty="0" err="1"/>
              <a:t>असतात</a:t>
            </a:r>
            <a:r>
              <a:rPr lang="hi-IN" sz="20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i-IN" sz="2000" b="1" dirty="0" err="1"/>
              <a:t>स्वयंपोषी</a:t>
            </a:r>
            <a:r>
              <a:rPr lang="hi-IN" sz="2000" b="1" dirty="0"/>
              <a:t> </a:t>
            </a:r>
            <a:r>
              <a:rPr lang="hi-IN" sz="2000" b="1" dirty="0" err="1"/>
              <a:t>उदा</a:t>
            </a:r>
            <a:r>
              <a:rPr lang="hi-IN" sz="2000" b="1" dirty="0"/>
              <a:t>:</a:t>
            </a:r>
            <a:r>
              <a:rPr lang="hi-IN" sz="2000" dirty="0"/>
              <a:t> </a:t>
            </a:r>
            <a:r>
              <a:rPr lang="hi-IN" sz="2000" dirty="0" err="1"/>
              <a:t>युग्लीना</a:t>
            </a:r>
            <a:r>
              <a:rPr lang="hi-IN" sz="2000" dirty="0"/>
              <a:t>, </a:t>
            </a:r>
            <a:r>
              <a:rPr lang="hi-IN" sz="2000" dirty="0" err="1"/>
              <a:t>व्हॉल्व्हॉक्स</a:t>
            </a:r>
            <a:r>
              <a:rPr lang="hi-IN" sz="20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i-IN" sz="2000" b="1" dirty="0" err="1"/>
              <a:t>परपोषी</a:t>
            </a:r>
            <a:r>
              <a:rPr lang="hi-IN" sz="2000" b="1" dirty="0"/>
              <a:t> </a:t>
            </a:r>
            <a:r>
              <a:rPr lang="hi-IN" sz="2000" b="1" dirty="0" err="1"/>
              <a:t>उदा</a:t>
            </a:r>
            <a:r>
              <a:rPr lang="hi-IN" sz="2000" b="1" dirty="0"/>
              <a:t>:</a:t>
            </a:r>
            <a:r>
              <a:rPr lang="hi-IN" sz="2000" dirty="0"/>
              <a:t> </a:t>
            </a:r>
            <a:r>
              <a:rPr lang="hi-IN" sz="2000" dirty="0" err="1"/>
              <a:t>अमिबा</a:t>
            </a:r>
            <a:r>
              <a:rPr lang="hi-IN" sz="2000" dirty="0"/>
              <a:t>, </a:t>
            </a:r>
            <a:r>
              <a:rPr lang="hi-IN" sz="2000" dirty="0" err="1"/>
              <a:t>पॅरामेशिअम</a:t>
            </a:r>
            <a:r>
              <a:rPr lang="hi-IN" sz="2000" dirty="0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0318C5-4423-137A-DDFB-3E0D936546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091EF24-D8C2-B180-1047-3E20991F8913}"/>
              </a:ext>
            </a:extLst>
          </p:cNvPr>
          <p:cNvGrpSpPr/>
          <p:nvPr/>
        </p:nvGrpSpPr>
        <p:grpSpPr>
          <a:xfrm>
            <a:off x="3309994" y="209391"/>
            <a:ext cx="425160" cy="185760"/>
            <a:chOff x="3309994" y="209391"/>
            <a:chExt cx="425160" cy="18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489F9450-071F-34DB-49AE-076C56455117}"/>
                    </a:ext>
                  </a:extLst>
                </p14:cNvPr>
                <p14:cNvContentPartPr/>
                <p14:nvPr/>
              </p14:nvContentPartPr>
              <p14:xfrm>
                <a:off x="3322594" y="209391"/>
                <a:ext cx="383400" cy="1803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489F9450-071F-34DB-49AE-076C5645511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04954" y="191391"/>
                  <a:ext cx="41904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9DE5D03-8192-DE8A-DBD2-1BFEC4AE828F}"/>
                    </a:ext>
                  </a:extLst>
                </p14:cNvPr>
                <p14:cNvContentPartPr/>
                <p14:nvPr/>
              </p14:nvContentPartPr>
              <p14:xfrm>
                <a:off x="3309994" y="226671"/>
                <a:ext cx="425160" cy="1684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9DE5D03-8192-DE8A-DBD2-1BFEC4AE828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92354" y="209031"/>
                  <a:ext cx="460800" cy="20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5705D20-ECCA-0DEF-C02D-BE0B2CFFEE10}"/>
              </a:ext>
            </a:extLst>
          </p:cNvPr>
          <p:cNvGrpSpPr/>
          <p:nvPr/>
        </p:nvGrpSpPr>
        <p:grpSpPr>
          <a:xfrm>
            <a:off x="1357714" y="317751"/>
            <a:ext cx="531360" cy="286560"/>
            <a:chOff x="1357714" y="317751"/>
            <a:chExt cx="531360" cy="28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7FCEC27-B2C0-15F2-E44D-A7310F3B1C4C}"/>
                    </a:ext>
                  </a:extLst>
                </p14:cNvPr>
                <p14:cNvContentPartPr/>
                <p14:nvPr/>
              </p14:nvContentPartPr>
              <p14:xfrm>
                <a:off x="1357714" y="317751"/>
                <a:ext cx="385200" cy="2865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7FCEC27-B2C0-15F2-E44D-A7310F3B1C4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340074" y="299751"/>
                  <a:ext cx="42084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23A7602-7AFB-C95D-EAA0-096E524B341A}"/>
                    </a:ext>
                  </a:extLst>
                </p14:cNvPr>
                <p14:cNvContentPartPr/>
                <p14:nvPr/>
              </p14:nvContentPartPr>
              <p14:xfrm>
                <a:off x="1486594" y="329631"/>
                <a:ext cx="402480" cy="2721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23A7602-7AFB-C95D-EAA0-096E524B341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468954" y="311991"/>
                  <a:ext cx="438120" cy="30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A3D9DC5-36A5-C50E-2CD8-9399E1A44EDC}"/>
              </a:ext>
            </a:extLst>
          </p:cNvPr>
          <p:cNvGrpSpPr/>
          <p:nvPr/>
        </p:nvGrpSpPr>
        <p:grpSpPr>
          <a:xfrm>
            <a:off x="4697794" y="989151"/>
            <a:ext cx="639720" cy="89280"/>
            <a:chOff x="4697794" y="989151"/>
            <a:chExt cx="639720" cy="8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FA6981D-3B22-462E-56C5-BC1990025693}"/>
                    </a:ext>
                  </a:extLst>
                </p14:cNvPr>
                <p14:cNvContentPartPr/>
                <p14:nvPr/>
              </p14:nvContentPartPr>
              <p14:xfrm>
                <a:off x="4697794" y="989151"/>
                <a:ext cx="573480" cy="410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FA6981D-3B22-462E-56C5-BC199002569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680154" y="971511"/>
                  <a:ext cx="6091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4B3BC11-FB7F-4CB8-7840-14597E160396}"/>
                    </a:ext>
                  </a:extLst>
                </p14:cNvPr>
                <p14:cNvContentPartPr/>
                <p14:nvPr/>
              </p14:nvContentPartPr>
              <p14:xfrm>
                <a:off x="4767994" y="1018311"/>
                <a:ext cx="569520" cy="601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4B3BC11-FB7F-4CB8-7840-14597E16039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749994" y="1000311"/>
                  <a:ext cx="60516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3625C02-43D1-CD23-BDED-2209521B12AC}"/>
              </a:ext>
            </a:extLst>
          </p:cNvPr>
          <p:cNvGrpSpPr/>
          <p:nvPr/>
        </p:nvGrpSpPr>
        <p:grpSpPr>
          <a:xfrm>
            <a:off x="316954" y="1238991"/>
            <a:ext cx="449280" cy="356040"/>
            <a:chOff x="316954" y="1238991"/>
            <a:chExt cx="449280" cy="35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17EB882-1D35-F921-9222-3C608AC1B714}"/>
                    </a:ext>
                  </a:extLst>
                </p14:cNvPr>
                <p14:cNvContentPartPr/>
                <p14:nvPr/>
              </p14:nvContentPartPr>
              <p14:xfrm>
                <a:off x="316954" y="1238991"/>
                <a:ext cx="449280" cy="2970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17EB882-1D35-F921-9222-3C608AC1B71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8954" y="1220991"/>
                  <a:ext cx="48492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C638140-136B-6109-6813-7131D2B61C75}"/>
                    </a:ext>
                  </a:extLst>
                </p14:cNvPr>
                <p14:cNvContentPartPr/>
                <p14:nvPr/>
              </p14:nvContentPartPr>
              <p14:xfrm>
                <a:off x="412354" y="1347351"/>
                <a:ext cx="323640" cy="2476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C638140-136B-6109-6813-7131D2B61C7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94354" y="1329711"/>
                  <a:ext cx="359280" cy="283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AD81D24-418B-76F7-5737-FDCB122047B6}"/>
                  </a:ext>
                </a:extLst>
              </p14:cNvPr>
              <p14:cNvContentPartPr/>
              <p14:nvPr/>
            </p14:nvContentPartPr>
            <p14:xfrm>
              <a:off x="2831554" y="1641111"/>
              <a:ext cx="4680" cy="72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AD81D24-418B-76F7-5737-FDCB122047B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813554" y="1623111"/>
                <a:ext cx="4032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C84502A-3FC5-14CE-D9AE-A71CCF5DE364}"/>
                  </a:ext>
                </a:extLst>
              </p14:cNvPr>
              <p14:cNvContentPartPr/>
              <p14:nvPr/>
            </p14:nvContentPartPr>
            <p14:xfrm>
              <a:off x="3603754" y="1580991"/>
              <a:ext cx="283680" cy="4320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C84502A-3FC5-14CE-D9AE-A71CCF5DE36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585754" y="1562991"/>
                <a:ext cx="31932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E1155C4E-4FAB-649D-C9F5-733E7EF0DAA8}"/>
                  </a:ext>
                </a:extLst>
              </p14:cNvPr>
              <p14:cNvContentPartPr/>
              <p14:nvPr/>
            </p14:nvContentPartPr>
            <p14:xfrm>
              <a:off x="4548754" y="1542831"/>
              <a:ext cx="707760" cy="6300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E1155C4E-4FAB-649D-C9F5-733E7EF0DAA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531114" y="1524831"/>
                <a:ext cx="743400" cy="9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B6D9DA12-62C4-57FE-22ED-FF18FEB83E8D}"/>
              </a:ext>
            </a:extLst>
          </p:cNvPr>
          <p:cNvGrpSpPr/>
          <p:nvPr/>
        </p:nvGrpSpPr>
        <p:grpSpPr>
          <a:xfrm>
            <a:off x="1666234" y="1633191"/>
            <a:ext cx="287640" cy="159120"/>
            <a:chOff x="1666234" y="1633191"/>
            <a:chExt cx="287640" cy="15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3ECB613-1C53-B4E4-ADAD-969152461E01}"/>
                    </a:ext>
                  </a:extLst>
                </p14:cNvPr>
                <p14:cNvContentPartPr/>
                <p14:nvPr/>
              </p14:nvContentPartPr>
              <p14:xfrm>
                <a:off x="1666234" y="1633191"/>
                <a:ext cx="283320" cy="1303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3ECB613-1C53-B4E4-ADAD-969152461E0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648234" y="1615191"/>
                  <a:ext cx="3189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788649D-4EB3-5CB2-6C76-837DB450BBC5}"/>
                    </a:ext>
                  </a:extLst>
                </p14:cNvPr>
                <p14:cNvContentPartPr/>
                <p14:nvPr/>
              </p14:nvContentPartPr>
              <p14:xfrm>
                <a:off x="1692514" y="1669551"/>
                <a:ext cx="261360" cy="1227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788649D-4EB3-5CB2-6C76-837DB450BBC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674514" y="1651911"/>
                  <a:ext cx="297000" cy="15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A5F1C84-3235-6344-C36D-7F5D366969A5}"/>
              </a:ext>
            </a:extLst>
          </p:cNvPr>
          <p:cNvGrpSpPr/>
          <p:nvPr/>
        </p:nvGrpSpPr>
        <p:grpSpPr>
          <a:xfrm>
            <a:off x="345754" y="1845231"/>
            <a:ext cx="513000" cy="250560"/>
            <a:chOff x="345754" y="1845231"/>
            <a:chExt cx="513000" cy="25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5885CA7-0004-97D3-1DE5-25A945C73B77}"/>
                    </a:ext>
                  </a:extLst>
                </p14:cNvPr>
                <p14:cNvContentPartPr/>
                <p14:nvPr/>
              </p14:nvContentPartPr>
              <p14:xfrm>
                <a:off x="345754" y="2062311"/>
                <a:ext cx="5400" cy="129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5885CA7-0004-97D3-1DE5-25A945C73B7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27754" y="2044311"/>
                  <a:ext cx="410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6D8C830-9F62-C592-E73D-E3C5791680BF}"/>
                    </a:ext>
                  </a:extLst>
                </p14:cNvPr>
                <p14:cNvContentPartPr/>
                <p14:nvPr/>
              </p14:nvContentPartPr>
              <p14:xfrm>
                <a:off x="438634" y="1845231"/>
                <a:ext cx="420120" cy="1958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6D8C830-9F62-C592-E73D-E3C5791680B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20634" y="1827591"/>
                  <a:ext cx="4557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639B8EC-F650-130C-A44B-977C609BAC55}"/>
                    </a:ext>
                  </a:extLst>
                </p14:cNvPr>
                <p14:cNvContentPartPr/>
                <p14:nvPr/>
              </p14:nvContentPartPr>
              <p14:xfrm>
                <a:off x="485794" y="1952151"/>
                <a:ext cx="276480" cy="1436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639B8EC-F650-130C-A44B-977C609BAC5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67794" y="1934511"/>
                  <a:ext cx="312120" cy="17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A03D2CF-D449-CC64-BEEA-0BB1D594719D}"/>
              </a:ext>
            </a:extLst>
          </p:cNvPr>
          <p:cNvGrpSpPr/>
          <p:nvPr/>
        </p:nvGrpSpPr>
        <p:grpSpPr>
          <a:xfrm>
            <a:off x="438634" y="2228991"/>
            <a:ext cx="299160" cy="244440"/>
            <a:chOff x="438634" y="2228991"/>
            <a:chExt cx="299160" cy="24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66D6B6A-030A-CDA3-06D2-C327C42D7A3D}"/>
                    </a:ext>
                  </a:extLst>
                </p14:cNvPr>
                <p14:cNvContentPartPr/>
                <p14:nvPr/>
              </p14:nvContentPartPr>
              <p14:xfrm>
                <a:off x="438634" y="2228991"/>
                <a:ext cx="299160" cy="1940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66D6B6A-030A-CDA3-06D2-C327C42D7A3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20994" y="2211351"/>
                  <a:ext cx="33480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1673D87-C49E-6BB1-3D82-43E60D7BB206}"/>
                    </a:ext>
                  </a:extLst>
                </p14:cNvPr>
                <p14:cNvContentPartPr/>
                <p14:nvPr/>
              </p14:nvContentPartPr>
              <p14:xfrm>
                <a:off x="460594" y="2335191"/>
                <a:ext cx="192960" cy="1382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1673D87-C49E-6BB1-3D82-43E60D7BB20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42594" y="2317191"/>
                  <a:ext cx="228600" cy="173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C66C6D9C-B937-8B7B-C3C7-AACB7A77FD8E}"/>
                  </a:ext>
                </a:extLst>
              </p14:cNvPr>
              <p14:cNvContentPartPr/>
              <p14:nvPr/>
            </p14:nvContentPartPr>
            <p14:xfrm>
              <a:off x="7154794" y="2211711"/>
              <a:ext cx="687240" cy="13320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C66C6D9C-B937-8B7B-C3C7-AACB7A77FD8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137154" y="2194071"/>
                <a:ext cx="72288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1AEA5E7-7463-8F33-7375-11998D8A9FC2}"/>
                  </a:ext>
                </a:extLst>
              </p14:cNvPr>
              <p14:cNvContentPartPr/>
              <p14:nvPr/>
            </p14:nvContentPartPr>
            <p14:xfrm>
              <a:off x="9403354" y="1297671"/>
              <a:ext cx="762120" cy="21600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1AEA5E7-7463-8F33-7375-11998D8A9FC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385354" y="1280031"/>
                <a:ext cx="79776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3E09E0CB-5C7C-1044-CF8D-C4D22839A1BC}"/>
                  </a:ext>
                </a:extLst>
              </p14:cNvPr>
              <p14:cNvContentPartPr/>
              <p14:nvPr/>
            </p14:nvContentPartPr>
            <p14:xfrm>
              <a:off x="10281034" y="4117191"/>
              <a:ext cx="466560" cy="9612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3E09E0CB-5C7C-1044-CF8D-C4D22839A1BC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263394" y="4099191"/>
                <a:ext cx="50220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012DD039-908D-83D9-DDC6-D05ED4555E75}"/>
                  </a:ext>
                </a:extLst>
              </p14:cNvPr>
              <p14:cNvContentPartPr/>
              <p14:nvPr/>
            </p14:nvContentPartPr>
            <p14:xfrm>
              <a:off x="6867874" y="4155711"/>
              <a:ext cx="428400" cy="16956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012DD039-908D-83D9-DDC6-D05ED4555E75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850234" y="4137711"/>
                <a:ext cx="464040" cy="205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F8088D59-6166-87F7-3C3E-56BBD84B7381}"/>
              </a:ext>
            </a:extLst>
          </p:cNvPr>
          <p:cNvGrpSpPr/>
          <p:nvPr/>
        </p:nvGrpSpPr>
        <p:grpSpPr>
          <a:xfrm>
            <a:off x="6033754" y="3564231"/>
            <a:ext cx="329040" cy="260640"/>
            <a:chOff x="6033754" y="3564231"/>
            <a:chExt cx="329040" cy="26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3D5EFB3-3764-96B0-DEB0-5886D8AEE118}"/>
                    </a:ext>
                  </a:extLst>
                </p14:cNvPr>
                <p14:cNvContentPartPr/>
                <p14:nvPr/>
              </p14:nvContentPartPr>
              <p14:xfrm>
                <a:off x="6054634" y="3564231"/>
                <a:ext cx="269640" cy="2008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3D5EFB3-3764-96B0-DEB0-5886D8AEE11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036994" y="3546591"/>
                  <a:ext cx="30528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E7D5B31-2112-91DE-62E8-35226B670263}"/>
                    </a:ext>
                  </a:extLst>
                </p14:cNvPr>
                <p14:cNvContentPartPr/>
                <p14:nvPr/>
              </p14:nvContentPartPr>
              <p14:xfrm>
                <a:off x="6033754" y="3590151"/>
                <a:ext cx="329040" cy="23472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E7D5B31-2112-91DE-62E8-35226B67026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015754" y="3572151"/>
                  <a:ext cx="364680" cy="270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25273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946197-1394-B064-8022-E53AB3F1F53D}"/>
              </a:ext>
            </a:extLst>
          </p:cNvPr>
          <p:cNvSpPr txBox="1"/>
          <p:nvPr/>
        </p:nvSpPr>
        <p:spPr>
          <a:xfrm>
            <a:off x="-6802" y="0"/>
            <a:ext cx="610280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hi-IN" sz="2000" b="1" dirty="0" err="1"/>
              <a:t>सृष्टी</a:t>
            </a:r>
            <a:r>
              <a:rPr lang="hi-IN" sz="2000" b="1" dirty="0"/>
              <a:t> ३: </a:t>
            </a:r>
            <a:r>
              <a:rPr lang="hi-IN" sz="2000" b="1" dirty="0" err="1">
                <a:solidFill>
                  <a:schemeClr val="accent1"/>
                </a:solidFill>
              </a:rPr>
              <a:t>कवके</a:t>
            </a:r>
            <a:r>
              <a:rPr lang="hi-IN" sz="2000" b="1" dirty="0">
                <a:solidFill>
                  <a:schemeClr val="accent1"/>
                </a:solidFill>
              </a:rPr>
              <a:t> (</a:t>
            </a:r>
            <a:r>
              <a:rPr lang="en-IN" sz="2000" b="1" dirty="0">
                <a:solidFill>
                  <a:schemeClr val="accent1"/>
                </a:solidFill>
              </a:rPr>
              <a:t>Fungi)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i-IN" sz="2000" b="1" dirty="0" err="1"/>
              <a:t>लक्षणे</a:t>
            </a:r>
            <a:r>
              <a:rPr lang="hi-IN" sz="2000" b="1" dirty="0"/>
              <a:t>:</a:t>
            </a:r>
            <a:endParaRPr lang="hi-IN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i-IN" sz="2000" dirty="0" err="1"/>
              <a:t>परपोषी</a:t>
            </a:r>
            <a:r>
              <a:rPr lang="hi-IN" sz="2000" dirty="0"/>
              <a:t>, </a:t>
            </a:r>
            <a:r>
              <a:rPr lang="hi-IN" sz="2000" dirty="0" err="1"/>
              <a:t>असंशलेषी</a:t>
            </a:r>
            <a:r>
              <a:rPr lang="hi-IN" sz="2000" dirty="0"/>
              <a:t> व </a:t>
            </a:r>
            <a:r>
              <a:rPr lang="hi-IN" sz="2000" dirty="0" err="1"/>
              <a:t>दृश्यकेंद्रकी</a:t>
            </a:r>
            <a:r>
              <a:rPr lang="hi-IN" sz="2000" dirty="0"/>
              <a:t> </a:t>
            </a:r>
            <a:r>
              <a:rPr lang="hi-IN" sz="2000" dirty="0" err="1"/>
              <a:t>सजीवांचा</a:t>
            </a:r>
            <a:r>
              <a:rPr lang="hi-IN" sz="2000" dirty="0"/>
              <a:t> समावेश </a:t>
            </a:r>
            <a:r>
              <a:rPr lang="hi-IN" sz="2000" dirty="0" err="1"/>
              <a:t>होतो</a:t>
            </a:r>
            <a:r>
              <a:rPr lang="hi-IN" sz="20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i-IN" sz="2000" dirty="0" err="1"/>
              <a:t>बहुसंख्य</a:t>
            </a:r>
            <a:r>
              <a:rPr lang="hi-IN" sz="2000" dirty="0"/>
              <a:t> </a:t>
            </a:r>
            <a:r>
              <a:rPr lang="hi-IN" sz="2000" dirty="0" err="1"/>
              <a:t>कवके</a:t>
            </a:r>
            <a:r>
              <a:rPr lang="hi-IN" sz="2000" dirty="0"/>
              <a:t> </a:t>
            </a:r>
            <a:r>
              <a:rPr lang="hi-IN" sz="2000" b="1" dirty="0" err="1">
                <a:solidFill>
                  <a:srgbClr val="FFC000"/>
                </a:solidFill>
              </a:rPr>
              <a:t>मृतोपजीवी</a:t>
            </a:r>
            <a:r>
              <a:rPr lang="hi-IN" sz="2000" dirty="0">
                <a:solidFill>
                  <a:srgbClr val="FFC000"/>
                </a:solidFill>
              </a:rPr>
              <a:t> </a:t>
            </a:r>
            <a:r>
              <a:rPr lang="hi-IN" sz="2000" dirty="0" err="1"/>
              <a:t>आहेत</a:t>
            </a:r>
            <a:r>
              <a:rPr lang="hi-IN" sz="2000" dirty="0"/>
              <a:t>, </a:t>
            </a:r>
            <a:r>
              <a:rPr lang="hi-IN" sz="2000" dirty="0" err="1"/>
              <a:t>म्हणजेच</a:t>
            </a:r>
            <a:r>
              <a:rPr lang="hi-IN" sz="2000" dirty="0"/>
              <a:t> </a:t>
            </a:r>
            <a:r>
              <a:rPr lang="hi-IN" sz="2000" dirty="0" err="1"/>
              <a:t>कुजलेल्या</a:t>
            </a:r>
            <a:r>
              <a:rPr lang="hi-IN" sz="2000" dirty="0"/>
              <a:t> </a:t>
            </a:r>
            <a:r>
              <a:rPr lang="hi-IN" sz="2000" dirty="0" err="1"/>
              <a:t>कार्बनी</a:t>
            </a:r>
            <a:r>
              <a:rPr lang="hi-IN" sz="2000" dirty="0"/>
              <a:t> </a:t>
            </a:r>
            <a:r>
              <a:rPr lang="hi-IN" sz="2000" dirty="0" err="1"/>
              <a:t>पदार्थांवर</a:t>
            </a:r>
            <a:r>
              <a:rPr lang="hi-IN" sz="2000" dirty="0"/>
              <a:t> </a:t>
            </a:r>
            <a:r>
              <a:rPr lang="hi-IN" sz="2000" dirty="0" err="1"/>
              <a:t>जगतात</a:t>
            </a:r>
            <a:r>
              <a:rPr lang="hi-IN" sz="20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i-IN" sz="2000" dirty="0" err="1"/>
              <a:t>पेशीभित्तिका</a:t>
            </a:r>
            <a:r>
              <a:rPr lang="hi-IN" sz="2000" dirty="0"/>
              <a:t> </a:t>
            </a:r>
            <a:r>
              <a:rPr lang="hi-IN" sz="2000" b="1" dirty="0">
                <a:solidFill>
                  <a:srgbClr val="FFC000"/>
                </a:solidFill>
              </a:rPr>
              <a:t>‘</a:t>
            </a:r>
            <a:r>
              <a:rPr lang="hi-IN" sz="2000" b="1" dirty="0" err="1">
                <a:solidFill>
                  <a:srgbClr val="FFC000"/>
                </a:solidFill>
              </a:rPr>
              <a:t>कायटीन</a:t>
            </a:r>
            <a:r>
              <a:rPr lang="hi-IN" sz="2000" b="1" dirty="0"/>
              <a:t>’</a:t>
            </a:r>
            <a:r>
              <a:rPr lang="hi-IN" sz="2000" dirty="0"/>
              <a:t> या जटिल </a:t>
            </a:r>
            <a:r>
              <a:rPr lang="hi-IN" sz="2000" dirty="0" err="1"/>
              <a:t>शर्करेपासून</a:t>
            </a:r>
            <a:r>
              <a:rPr lang="hi-IN" sz="2000" dirty="0"/>
              <a:t> </a:t>
            </a:r>
            <a:r>
              <a:rPr lang="hi-IN" sz="2000" dirty="0" err="1"/>
              <a:t>बनलेली</a:t>
            </a:r>
            <a:r>
              <a:rPr lang="hi-IN" sz="2000" dirty="0"/>
              <a:t> </a:t>
            </a:r>
            <a:r>
              <a:rPr lang="hi-IN" sz="2000" dirty="0" err="1"/>
              <a:t>असते</a:t>
            </a:r>
            <a:r>
              <a:rPr lang="hi-IN" sz="20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i-IN" sz="2000" b="1" dirty="0" err="1"/>
              <a:t>उदा</a:t>
            </a:r>
            <a:r>
              <a:rPr lang="hi-IN" sz="2000" b="1" dirty="0"/>
              <a:t>:</a:t>
            </a:r>
            <a:r>
              <a:rPr lang="hi-IN" sz="2000" dirty="0"/>
              <a:t> </a:t>
            </a:r>
            <a:r>
              <a:rPr lang="hi-IN" sz="2000" dirty="0" err="1"/>
              <a:t>यीस्ट</a:t>
            </a:r>
            <a:r>
              <a:rPr lang="hi-IN" sz="2000" dirty="0"/>
              <a:t> (</a:t>
            </a:r>
            <a:r>
              <a:rPr lang="hi-IN" sz="2000" dirty="0" err="1"/>
              <a:t>किण्व</a:t>
            </a:r>
            <a:r>
              <a:rPr lang="hi-IN" sz="2000" dirty="0"/>
              <a:t>), </a:t>
            </a:r>
            <a:r>
              <a:rPr lang="hi-IN" sz="2000" dirty="0" err="1"/>
              <a:t>बुरशी</a:t>
            </a:r>
            <a:r>
              <a:rPr lang="hi-IN" sz="2000" dirty="0"/>
              <a:t>, ॲ</a:t>
            </a:r>
            <a:r>
              <a:rPr lang="hi-IN" sz="2000" dirty="0" err="1"/>
              <a:t>स्परजिलस</a:t>
            </a:r>
            <a:r>
              <a:rPr lang="hi-IN" sz="2000" dirty="0"/>
              <a:t>, </a:t>
            </a:r>
            <a:r>
              <a:rPr lang="hi-IN" sz="2000" dirty="0" err="1"/>
              <a:t>भूछत्र</a:t>
            </a:r>
            <a:r>
              <a:rPr lang="hi-IN" sz="2000" dirty="0"/>
              <a:t> (मशरूम).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0ADC98-2973-69EB-E5B5-581FBB058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7428" y="3966999"/>
            <a:ext cx="3732353" cy="2908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365C73-79F8-D565-51D1-56626FD6E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781" y="17173"/>
            <a:ext cx="3665809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37594B-836F-E636-E8AA-9544D1D86E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0E78393-28F6-9E1E-894E-F53565107EA1}"/>
              </a:ext>
            </a:extLst>
          </p:cNvPr>
          <p:cNvGrpSpPr/>
          <p:nvPr/>
        </p:nvGrpSpPr>
        <p:grpSpPr>
          <a:xfrm>
            <a:off x="177274" y="673239"/>
            <a:ext cx="533160" cy="384120"/>
            <a:chOff x="177274" y="673239"/>
            <a:chExt cx="533160" cy="38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63A1A09-CAA7-F0C0-F885-070BC95C22AC}"/>
                    </a:ext>
                  </a:extLst>
                </p14:cNvPr>
                <p14:cNvContentPartPr/>
                <p14:nvPr/>
              </p14:nvContentPartPr>
              <p14:xfrm>
                <a:off x="180514" y="928839"/>
                <a:ext cx="3960" cy="122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63A1A09-CAA7-F0C0-F885-070BC95C22A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62874" y="911199"/>
                  <a:ext cx="396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9C38EA0-4EA3-14EC-CC92-10AFB0F496D7}"/>
                    </a:ext>
                  </a:extLst>
                </p14:cNvPr>
                <p14:cNvContentPartPr/>
                <p14:nvPr/>
              </p14:nvContentPartPr>
              <p14:xfrm>
                <a:off x="177274" y="673239"/>
                <a:ext cx="465840" cy="3528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9C38EA0-4EA3-14EC-CC92-10AFB0F496D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9274" y="655599"/>
                  <a:ext cx="50148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F7152EB-59C7-ACBB-C076-0B039425FB96}"/>
                    </a:ext>
                  </a:extLst>
                </p14:cNvPr>
                <p14:cNvContentPartPr/>
                <p14:nvPr/>
              </p14:nvContentPartPr>
              <p14:xfrm>
                <a:off x="188434" y="673959"/>
                <a:ext cx="522000" cy="3834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F7152EB-59C7-ACBB-C076-0B039425FB9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0434" y="655959"/>
                  <a:ext cx="557640" cy="41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50226AD-0AA8-ADD6-4576-EA14B28E2ADF}"/>
              </a:ext>
            </a:extLst>
          </p:cNvPr>
          <p:cNvGrpSpPr/>
          <p:nvPr/>
        </p:nvGrpSpPr>
        <p:grpSpPr>
          <a:xfrm>
            <a:off x="3033514" y="963759"/>
            <a:ext cx="1327680" cy="307080"/>
            <a:chOff x="3033514" y="963759"/>
            <a:chExt cx="1327680" cy="30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74AFDC0-27FA-4043-BD42-FEAD67C731BF}"/>
                    </a:ext>
                  </a:extLst>
                </p14:cNvPr>
                <p14:cNvContentPartPr/>
                <p14:nvPr/>
              </p14:nvContentPartPr>
              <p14:xfrm>
                <a:off x="3756034" y="988599"/>
                <a:ext cx="605160" cy="770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74AFDC0-27FA-4043-BD42-FEAD67C731B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738034" y="970959"/>
                  <a:ext cx="6408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A7FD91C-95BD-0CEC-47C1-81F802182BE6}"/>
                    </a:ext>
                  </a:extLst>
                </p14:cNvPr>
                <p14:cNvContentPartPr/>
                <p14:nvPr/>
              </p14:nvContentPartPr>
              <p14:xfrm>
                <a:off x="3763594" y="1078959"/>
                <a:ext cx="422280" cy="820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A7FD91C-95BD-0CEC-47C1-81F802182BE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45954" y="1061319"/>
                  <a:ext cx="4579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78E4A16-C99A-BD4C-A2CE-6BAC76C7D130}"/>
                    </a:ext>
                  </a:extLst>
                </p14:cNvPr>
                <p14:cNvContentPartPr/>
                <p14:nvPr/>
              </p14:nvContentPartPr>
              <p14:xfrm>
                <a:off x="3033514" y="975999"/>
                <a:ext cx="365760" cy="2948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78E4A16-C99A-BD4C-A2CE-6BAC76C7D13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15514" y="957999"/>
                  <a:ext cx="40140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D8E2CA9C-549A-8520-0D7A-7A6E4E56EF2F}"/>
                    </a:ext>
                  </a:extLst>
                </p14:cNvPr>
                <p14:cNvContentPartPr/>
                <p14:nvPr/>
              </p14:nvContentPartPr>
              <p14:xfrm>
                <a:off x="3109114" y="963759"/>
                <a:ext cx="321840" cy="2808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D8E2CA9C-549A-8520-0D7A-7A6E4E56EF2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91474" y="945759"/>
                  <a:ext cx="357480" cy="31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45E932F-CFDD-B09D-548E-E340A8DBDDC0}"/>
              </a:ext>
            </a:extLst>
          </p:cNvPr>
          <p:cNvGrpSpPr/>
          <p:nvPr/>
        </p:nvGrpSpPr>
        <p:grpSpPr>
          <a:xfrm>
            <a:off x="153154" y="1270839"/>
            <a:ext cx="560160" cy="1013760"/>
            <a:chOff x="153154" y="1270839"/>
            <a:chExt cx="560160" cy="101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D3978D0-F6BF-50A7-556A-F052E96048F9}"/>
                    </a:ext>
                  </a:extLst>
                </p14:cNvPr>
                <p14:cNvContentPartPr/>
                <p14:nvPr/>
              </p14:nvContentPartPr>
              <p14:xfrm>
                <a:off x="159994" y="1270839"/>
                <a:ext cx="345960" cy="2664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D3978D0-F6BF-50A7-556A-F052E96048F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41994" y="1253199"/>
                  <a:ext cx="38160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3D618D2-E8A3-8E70-4FC9-ABE43F1CE2E6}"/>
                    </a:ext>
                  </a:extLst>
                </p14:cNvPr>
                <p14:cNvContentPartPr/>
                <p14:nvPr/>
              </p14:nvContentPartPr>
              <p14:xfrm>
                <a:off x="184474" y="1427799"/>
                <a:ext cx="307800" cy="1468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3D618D2-E8A3-8E70-4FC9-ABE43F1CE2E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66834" y="1409799"/>
                  <a:ext cx="34344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E9EDC51-C559-CD8F-71CA-8E545886162E}"/>
                    </a:ext>
                  </a:extLst>
                </p14:cNvPr>
                <p14:cNvContentPartPr/>
                <p14:nvPr/>
              </p14:nvContentPartPr>
              <p14:xfrm>
                <a:off x="344314" y="1930359"/>
                <a:ext cx="369000" cy="2966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E9EDC51-C559-CD8F-71CA-8E545886162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26674" y="1912719"/>
                  <a:ext cx="40464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A63E069-4CC5-0051-D61C-2608469224B3}"/>
                    </a:ext>
                  </a:extLst>
                </p14:cNvPr>
                <p14:cNvContentPartPr/>
                <p14:nvPr/>
              </p14:nvContentPartPr>
              <p14:xfrm>
                <a:off x="350434" y="2009919"/>
                <a:ext cx="241920" cy="2746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A63E069-4CC5-0051-D61C-2608469224B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32794" y="1991919"/>
                  <a:ext cx="27756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D271B23-D93F-A132-59CA-884B0F037AB2}"/>
                    </a:ext>
                  </a:extLst>
                </p14:cNvPr>
                <p14:cNvContentPartPr/>
                <p14:nvPr/>
              </p14:nvContentPartPr>
              <p14:xfrm>
                <a:off x="153154" y="1605279"/>
                <a:ext cx="461160" cy="4752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D271B23-D93F-A132-59CA-884B0F037AB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35514" y="1587639"/>
                  <a:ext cx="496800" cy="51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0D2A31-8F50-1469-17FF-6A27EF9098B5}"/>
              </a:ext>
            </a:extLst>
          </p:cNvPr>
          <p:cNvGrpSpPr/>
          <p:nvPr/>
        </p:nvGrpSpPr>
        <p:grpSpPr>
          <a:xfrm>
            <a:off x="2598994" y="2292879"/>
            <a:ext cx="109080" cy="23760"/>
            <a:chOff x="2598994" y="2292879"/>
            <a:chExt cx="109080" cy="2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716C397-DC67-16E6-8778-6E756C377E46}"/>
                    </a:ext>
                  </a:extLst>
                </p14:cNvPr>
                <p14:cNvContentPartPr/>
                <p14:nvPr/>
              </p14:nvContentPartPr>
              <p14:xfrm>
                <a:off x="2617714" y="2292879"/>
                <a:ext cx="3960" cy="176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716C397-DC67-16E6-8778-6E756C377E4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599714" y="2275239"/>
                  <a:ext cx="396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1689D46-9D23-E28C-85C1-39F5B5C980AF}"/>
                    </a:ext>
                  </a:extLst>
                </p14:cNvPr>
                <p14:cNvContentPartPr/>
                <p14:nvPr/>
              </p14:nvContentPartPr>
              <p14:xfrm>
                <a:off x="2598994" y="2309799"/>
                <a:ext cx="109080" cy="68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1689D46-9D23-E28C-85C1-39F5B5C980A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581354" y="2291799"/>
                  <a:ext cx="14472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8B12A2D-8FBD-C6EE-AEA3-0181EAAC5A55}"/>
              </a:ext>
            </a:extLst>
          </p:cNvPr>
          <p:cNvGrpSpPr/>
          <p:nvPr/>
        </p:nvGrpSpPr>
        <p:grpSpPr>
          <a:xfrm>
            <a:off x="5534434" y="1796079"/>
            <a:ext cx="549000" cy="244440"/>
            <a:chOff x="5534434" y="1796079"/>
            <a:chExt cx="549000" cy="24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BC06A5B-7D12-7FCF-8DA9-8D4A5DD38CCA}"/>
                    </a:ext>
                  </a:extLst>
                </p14:cNvPr>
                <p14:cNvContentPartPr/>
                <p14:nvPr/>
              </p14:nvContentPartPr>
              <p14:xfrm>
                <a:off x="5534434" y="1796079"/>
                <a:ext cx="435960" cy="2444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BC06A5B-7D12-7FCF-8DA9-8D4A5DD38CC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516794" y="1778079"/>
                  <a:ext cx="47160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CFFCA89-A3E7-AD10-3BFD-92934E5D89B4}"/>
                    </a:ext>
                  </a:extLst>
                </p14:cNvPr>
                <p14:cNvContentPartPr/>
                <p14:nvPr/>
              </p14:nvContentPartPr>
              <p14:xfrm>
                <a:off x="5616514" y="1834239"/>
                <a:ext cx="466920" cy="2055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CFFCA89-A3E7-AD10-3BFD-92934E5D89B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598514" y="1816599"/>
                  <a:ext cx="502560" cy="24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75FC352-C9ED-1B87-FA4D-5463F1EDC5D6}"/>
              </a:ext>
            </a:extLst>
          </p:cNvPr>
          <p:cNvGrpSpPr/>
          <p:nvPr/>
        </p:nvGrpSpPr>
        <p:grpSpPr>
          <a:xfrm>
            <a:off x="3007594" y="2894799"/>
            <a:ext cx="2988360" cy="141840"/>
            <a:chOff x="3007594" y="2894799"/>
            <a:chExt cx="2988360" cy="14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4CF98C0-1EFB-6659-58B7-BDEF2434186A}"/>
                    </a:ext>
                  </a:extLst>
                </p14:cNvPr>
                <p14:cNvContentPartPr/>
                <p14:nvPr/>
              </p14:nvContentPartPr>
              <p14:xfrm>
                <a:off x="3007594" y="2937279"/>
                <a:ext cx="614520" cy="993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4CF98C0-1EFB-6659-58B7-BDEF2434186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989594" y="2919639"/>
                  <a:ext cx="6501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9EC3A2B-2900-90B9-3FDF-CC0161770612}"/>
                    </a:ext>
                  </a:extLst>
                </p14:cNvPr>
                <p14:cNvContentPartPr/>
                <p14:nvPr/>
              </p14:nvContentPartPr>
              <p14:xfrm>
                <a:off x="3864754" y="2906319"/>
                <a:ext cx="898200" cy="9432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9EC3A2B-2900-90B9-3FDF-CC016177061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846754" y="2888679"/>
                  <a:ext cx="9338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548F83F-E82E-9B92-3C99-82D516BC4898}"/>
                    </a:ext>
                  </a:extLst>
                </p14:cNvPr>
                <p14:cNvContentPartPr/>
                <p14:nvPr/>
              </p14:nvContentPartPr>
              <p14:xfrm>
                <a:off x="5172634" y="2894799"/>
                <a:ext cx="823320" cy="7092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548F83F-E82E-9B92-3C99-82D516BC489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154634" y="2876799"/>
                  <a:ext cx="85896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0568C6C-F642-B9E2-FEA9-B7CC417771EF}"/>
              </a:ext>
            </a:extLst>
          </p:cNvPr>
          <p:cNvGrpSpPr/>
          <p:nvPr/>
        </p:nvGrpSpPr>
        <p:grpSpPr>
          <a:xfrm>
            <a:off x="5258674" y="3866439"/>
            <a:ext cx="492120" cy="392040"/>
            <a:chOff x="5258674" y="3866439"/>
            <a:chExt cx="492120" cy="39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1AD0897-253F-02CC-8A38-A39BF86D0D79}"/>
                    </a:ext>
                  </a:extLst>
                </p14:cNvPr>
                <p14:cNvContentPartPr/>
                <p14:nvPr/>
              </p14:nvContentPartPr>
              <p14:xfrm>
                <a:off x="5258674" y="3866439"/>
                <a:ext cx="492120" cy="3920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1AD0897-253F-02CC-8A38-A39BF86D0D7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241034" y="3848799"/>
                  <a:ext cx="527760" cy="42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80FCF3E-DC07-182E-3411-9EF1B6B2E3D9}"/>
                    </a:ext>
                  </a:extLst>
                </p14:cNvPr>
                <p14:cNvContentPartPr/>
                <p14:nvPr/>
              </p14:nvContentPartPr>
              <p14:xfrm>
                <a:off x="5307274" y="4155519"/>
                <a:ext cx="360" cy="36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80FCF3E-DC07-182E-3411-9EF1B6B2E3D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289634" y="413787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8DBBFB4-1411-A9B0-A9FF-F079766D9732}"/>
                  </a:ext>
                </a:extLst>
              </p14:cNvPr>
              <p14:cNvContentPartPr/>
              <p14:nvPr/>
            </p14:nvContentPartPr>
            <p14:xfrm>
              <a:off x="8920594" y="1249599"/>
              <a:ext cx="284400" cy="14328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8DBBFB4-1411-A9B0-A9FF-F079766D9732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902594" y="1231959"/>
                <a:ext cx="320040" cy="17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680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96B351-5A91-D2E2-EA79-647955E98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959"/>
            <a:ext cx="12192000" cy="49361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1911BFC-B2A0-FCE6-AAA2-1D451F20D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0D868A7-AF79-221D-FB2D-2A9F793D7443}"/>
              </a:ext>
            </a:extLst>
          </p:cNvPr>
          <p:cNvGrpSpPr/>
          <p:nvPr/>
        </p:nvGrpSpPr>
        <p:grpSpPr>
          <a:xfrm>
            <a:off x="6430963" y="225951"/>
            <a:ext cx="384840" cy="260280"/>
            <a:chOff x="6430963" y="225951"/>
            <a:chExt cx="384840" cy="26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118234E-A34F-89F1-3C6C-EECD781936CE}"/>
                    </a:ext>
                  </a:extLst>
                </p14:cNvPr>
                <p14:cNvContentPartPr/>
                <p14:nvPr/>
              </p14:nvContentPartPr>
              <p14:xfrm>
                <a:off x="6430963" y="225951"/>
                <a:ext cx="378000" cy="2206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118234E-A34F-89F1-3C6C-EECD781936C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412963" y="207951"/>
                  <a:ext cx="4136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1DB8266-1F32-0770-4800-90D7ACDA20CF}"/>
                    </a:ext>
                  </a:extLst>
                </p14:cNvPr>
                <p14:cNvContentPartPr/>
                <p14:nvPr/>
              </p14:nvContentPartPr>
              <p14:xfrm>
                <a:off x="6442483" y="267711"/>
                <a:ext cx="373320" cy="2185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1DB8266-1F32-0770-4800-90D7ACDA20C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424483" y="250071"/>
                  <a:ext cx="408960" cy="25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87249B7-D1E8-B880-EBD1-350D7812DF55}"/>
              </a:ext>
            </a:extLst>
          </p:cNvPr>
          <p:cNvGrpSpPr/>
          <p:nvPr/>
        </p:nvGrpSpPr>
        <p:grpSpPr>
          <a:xfrm>
            <a:off x="4362043" y="1746591"/>
            <a:ext cx="444240" cy="219600"/>
            <a:chOff x="4362043" y="1746591"/>
            <a:chExt cx="444240" cy="21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CABBCA3-CDB2-BE70-1A79-146A19A4524E}"/>
                    </a:ext>
                  </a:extLst>
                </p14:cNvPr>
                <p14:cNvContentPartPr/>
                <p14:nvPr/>
              </p14:nvContentPartPr>
              <p14:xfrm>
                <a:off x="4362043" y="1746591"/>
                <a:ext cx="444240" cy="2034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CABBCA3-CDB2-BE70-1A79-146A19A4524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44403" y="1728591"/>
                  <a:ext cx="47988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524B148-BFF9-77E9-2854-98E5D91D5E5A}"/>
                    </a:ext>
                  </a:extLst>
                </p14:cNvPr>
                <p14:cNvContentPartPr/>
                <p14:nvPr/>
              </p14:nvContentPartPr>
              <p14:xfrm>
                <a:off x="4445563" y="1861071"/>
                <a:ext cx="321120" cy="1051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524B148-BFF9-77E9-2854-98E5D91D5E5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427563" y="1843431"/>
                  <a:ext cx="356760" cy="14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1982579-6067-08DF-F161-0B5812025995}"/>
              </a:ext>
            </a:extLst>
          </p:cNvPr>
          <p:cNvGrpSpPr/>
          <p:nvPr/>
        </p:nvGrpSpPr>
        <p:grpSpPr>
          <a:xfrm>
            <a:off x="208003" y="2798871"/>
            <a:ext cx="363240" cy="248760"/>
            <a:chOff x="208003" y="2798871"/>
            <a:chExt cx="363240" cy="24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FA80C02-5926-AA6D-E842-DFCDE2AC90C9}"/>
                    </a:ext>
                  </a:extLst>
                </p14:cNvPr>
                <p14:cNvContentPartPr/>
                <p14:nvPr/>
              </p14:nvContentPartPr>
              <p14:xfrm>
                <a:off x="208003" y="2816871"/>
                <a:ext cx="326880" cy="1886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FA80C02-5926-AA6D-E842-DFCDE2AC90C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90363" y="2799231"/>
                  <a:ext cx="36252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E2C3093-CB7F-79AD-0584-5FF570BBC697}"/>
                    </a:ext>
                  </a:extLst>
                </p14:cNvPr>
                <p14:cNvContentPartPr/>
                <p14:nvPr/>
              </p14:nvContentPartPr>
              <p14:xfrm>
                <a:off x="235003" y="2798871"/>
                <a:ext cx="336240" cy="2487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E2C3093-CB7F-79AD-0584-5FF570BBC69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17363" y="2780871"/>
                  <a:ext cx="371880" cy="28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FFD3E5E-2EF3-E7CF-D1F4-6069E456EBEB}"/>
              </a:ext>
            </a:extLst>
          </p:cNvPr>
          <p:cNvGrpSpPr/>
          <p:nvPr/>
        </p:nvGrpSpPr>
        <p:grpSpPr>
          <a:xfrm>
            <a:off x="4352683" y="2765751"/>
            <a:ext cx="484200" cy="254880"/>
            <a:chOff x="4352683" y="2765751"/>
            <a:chExt cx="484200" cy="25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7747610-CD6E-0DB3-0C00-8051524ABEA6}"/>
                    </a:ext>
                  </a:extLst>
                </p14:cNvPr>
                <p14:cNvContentPartPr/>
                <p14:nvPr/>
              </p14:nvContentPartPr>
              <p14:xfrm>
                <a:off x="4411003" y="2765751"/>
                <a:ext cx="395280" cy="2512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7747610-CD6E-0DB3-0C00-8051524ABEA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393363" y="2748111"/>
                  <a:ext cx="4309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D6CA7FE-C029-88AA-D955-3D499B897C8C}"/>
                    </a:ext>
                  </a:extLst>
                </p14:cNvPr>
                <p14:cNvContentPartPr/>
                <p14:nvPr/>
              </p14:nvContentPartPr>
              <p14:xfrm>
                <a:off x="4352683" y="2814711"/>
                <a:ext cx="484200" cy="2059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D6CA7FE-C029-88AA-D955-3D499B897C8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334683" y="2797071"/>
                  <a:ext cx="519840" cy="24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3F379B2-069B-8FF9-122B-6EE148E690EB}"/>
              </a:ext>
            </a:extLst>
          </p:cNvPr>
          <p:cNvGrpSpPr/>
          <p:nvPr/>
        </p:nvGrpSpPr>
        <p:grpSpPr>
          <a:xfrm>
            <a:off x="390883" y="3827391"/>
            <a:ext cx="280080" cy="214200"/>
            <a:chOff x="390883" y="3827391"/>
            <a:chExt cx="280080" cy="21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DD00109-9E89-D4C8-A610-04464032E816}"/>
                    </a:ext>
                  </a:extLst>
                </p14:cNvPr>
                <p14:cNvContentPartPr/>
                <p14:nvPr/>
              </p14:nvContentPartPr>
              <p14:xfrm>
                <a:off x="390883" y="3827391"/>
                <a:ext cx="280080" cy="1792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DD00109-9E89-D4C8-A610-04464032E81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72883" y="3809391"/>
                  <a:ext cx="3157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E73A743-2C9E-08DF-428E-717CA5CE6295}"/>
                    </a:ext>
                  </a:extLst>
                </p14:cNvPr>
                <p14:cNvContentPartPr/>
                <p14:nvPr/>
              </p14:nvContentPartPr>
              <p14:xfrm>
                <a:off x="417163" y="3851151"/>
                <a:ext cx="247680" cy="1904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E73A743-2C9E-08DF-428E-717CA5CE629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99163" y="3833151"/>
                  <a:ext cx="283320" cy="22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172C1C80-C672-9886-DCE2-256C8084D129}"/>
                  </a:ext>
                </a:extLst>
              </p14:cNvPr>
              <p14:cNvContentPartPr/>
              <p14:nvPr/>
            </p14:nvContentPartPr>
            <p14:xfrm>
              <a:off x="3127243" y="3362631"/>
              <a:ext cx="491400" cy="44064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172C1C80-C672-9886-DCE2-256C8084D12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109603" y="3344991"/>
                <a:ext cx="527040" cy="47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0D6CE80-8E19-D43A-F12B-33BA16055D9C}"/>
                  </a:ext>
                </a:extLst>
              </p14:cNvPr>
              <p14:cNvContentPartPr/>
              <p14:nvPr/>
            </p14:nvContentPartPr>
            <p14:xfrm>
              <a:off x="5011483" y="3527511"/>
              <a:ext cx="510840" cy="29664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0D6CE80-8E19-D43A-F12B-33BA16055D9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993483" y="3509511"/>
                <a:ext cx="546480" cy="33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7C749C3-37AF-6679-B542-510DC24285FF}"/>
                  </a:ext>
                </a:extLst>
              </p14:cNvPr>
              <p14:cNvContentPartPr/>
              <p14:nvPr/>
            </p14:nvContentPartPr>
            <p14:xfrm>
              <a:off x="6591163" y="3459831"/>
              <a:ext cx="630000" cy="35028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7C749C3-37AF-6679-B542-510DC24285F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573523" y="3441831"/>
                <a:ext cx="665640" cy="38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9B6AAA15-0EAC-F1E2-68E4-B3F39B4E2F62}"/>
              </a:ext>
            </a:extLst>
          </p:cNvPr>
          <p:cNvGrpSpPr/>
          <p:nvPr/>
        </p:nvGrpSpPr>
        <p:grpSpPr>
          <a:xfrm>
            <a:off x="1194403" y="2118111"/>
            <a:ext cx="213480" cy="315360"/>
            <a:chOff x="1194403" y="2118111"/>
            <a:chExt cx="213480" cy="31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E0A2062-82D6-27D9-B5D0-33975BCD4324}"/>
                    </a:ext>
                  </a:extLst>
                </p14:cNvPr>
                <p14:cNvContentPartPr/>
                <p14:nvPr/>
              </p14:nvContentPartPr>
              <p14:xfrm>
                <a:off x="1231123" y="2118111"/>
                <a:ext cx="91800" cy="2966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E0A2062-82D6-27D9-B5D0-33975BCD432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213483" y="2100111"/>
                  <a:ext cx="12744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6D7F7DB-CB1B-C70A-EA6A-2CCDD4C1AEB7}"/>
                    </a:ext>
                  </a:extLst>
                </p14:cNvPr>
                <p14:cNvContentPartPr/>
                <p14:nvPr/>
              </p14:nvContentPartPr>
              <p14:xfrm>
                <a:off x="1194403" y="2318271"/>
                <a:ext cx="213480" cy="1152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6D7F7DB-CB1B-C70A-EA6A-2CCDD4C1AEB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176403" y="2300271"/>
                  <a:ext cx="249120" cy="15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AC94F0C9-7A59-D164-70A6-8A179B56FF9D}"/>
                  </a:ext>
                </a:extLst>
              </p14:cNvPr>
              <p14:cNvContentPartPr/>
              <p14:nvPr/>
            </p14:nvContentPartPr>
            <p14:xfrm>
              <a:off x="767313" y="3452149"/>
              <a:ext cx="945260" cy="944884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AC94F0C9-7A59-D164-70A6-8A179B56FF9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49315" y="3434511"/>
                <a:ext cx="980896" cy="980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B7FFF1BD-F6E4-BFEA-B3B9-C6D47608B032}"/>
              </a:ext>
            </a:extLst>
          </p:cNvPr>
          <p:cNvGrpSpPr/>
          <p:nvPr/>
        </p:nvGrpSpPr>
        <p:grpSpPr>
          <a:xfrm>
            <a:off x="7355443" y="2659551"/>
            <a:ext cx="524880" cy="308160"/>
            <a:chOff x="7355443" y="2659551"/>
            <a:chExt cx="524880" cy="30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A26047D-3340-9BF3-15CC-5BF1C3576897}"/>
                    </a:ext>
                  </a:extLst>
                </p14:cNvPr>
                <p14:cNvContentPartPr/>
                <p14:nvPr/>
              </p14:nvContentPartPr>
              <p14:xfrm>
                <a:off x="7355443" y="2659551"/>
                <a:ext cx="524880" cy="2728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A26047D-3340-9BF3-15CC-5BF1C357689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337443" y="2641911"/>
                  <a:ext cx="56052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D32F9BD-4035-ADB7-E4C0-4DA79AF00E2A}"/>
                    </a:ext>
                  </a:extLst>
                </p14:cNvPr>
                <p14:cNvContentPartPr/>
                <p14:nvPr/>
              </p14:nvContentPartPr>
              <p14:xfrm>
                <a:off x="7421683" y="2821911"/>
                <a:ext cx="354600" cy="1458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D32F9BD-4035-ADB7-E4C0-4DA79AF00E2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403683" y="2804271"/>
                  <a:ext cx="390240" cy="18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2AFF1C3-0212-2360-B5C9-649458B8ADA2}"/>
              </a:ext>
            </a:extLst>
          </p:cNvPr>
          <p:cNvGrpSpPr/>
          <p:nvPr/>
        </p:nvGrpSpPr>
        <p:grpSpPr>
          <a:xfrm>
            <a:off x="7481083" y="3208911"/>
            <a:ext cx="373320" cy="284760"/>
            <a:chOff x="7481083" y="3208911"/>
            <a:chExt cx="373320" cy="28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5C9AD4B-E46E-9D0B-7573-BA524027BB05}"/>
                    </a:ext>
                  </a:extLst>
                </p14:cNvPr>
                <p14:cNvContentPartPr/>
                <p14:nvPr/>
              </p14:nvContentPartPr>
              <p14:xfrm>
                <a:off x="7506283" y="3208911"/>
                <a:ext cx="348120" cy="24372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5C9AD4B-E46E-9D0B-7573-BA524027BB0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488283" y="3190911"/>
                  <a:ext cx="38376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F1B5296-49B5-9359-EB20-421A32AED034}"/>
                    </a:ext>
                  </a:extLst>
                </p14:cNvPr>
                <p14:cNvContentPartPr/>
                <p14:nvPr/>
              </p14:nvContentPartPr>
              <p14:xfrm>
                <a:off x="7481083" y="3298911"/>
                <a:ext cx="264600" cy="1947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F1B5296-49B5-9359-EB20-421A32AED03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463083" y="3280911"/>
                  <a:ext cx="300240" cy="23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A938B685-757F-EC26-07BE-577A88FCE9F3}"/>
                  </a:ext>
                </a:extLst>
              </p14:cNvPr>
              <p14:cNvContentPartPr/>
              <p14:nvPr/>
            </p14:nvContentPartPr>
            <p14:xfrm>
              <a:off x="8595643" y="3602751"/>
              <a:ext cx="556200" cy="3924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A938B685-757F-EC26-07BE-577A88FCE9F3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577643" y="3585111"/>
                <a:ext cx="591840" cy="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750923A7-5CC5-3F65-8E34-0CB302321A9D}"/>
                  </a:ext>
                </a:extLst>
              </p14:cNvPr>
              <p14:cNvContentPartPr/>
              <p14:nvPr/>
            </p14:nvContentPartPr>
            <p14:xfrm>
              <a:off x="8562883" y="3163191"/>
              <a:ext cx="258120" cy="1116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750923A7-5CC5-3F65-8E34-0CB302321A9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545243" y="3145191"/>
                <a:ext cx="29376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557C14C-03EA-58D9-59AD-9F757ECFD9AF}"/>
                  </a:ext>
                </a:extLst>
              </p14:cNvPr>
              <p14:cNvContentPartPr/>
              <p14:nvPr/>
            </p14:nvContentPartPr>
            <p14:xfrm>
              <a:off x="10970923" y="2512311"/>
              <a:ext cx="437040" cy="28368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557C14C-03EA-58D9-59AD-9F757ECFD9AF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953283" y="2494671"/>
                <a:ext cx="47268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7D89B051-BC91-B1C1-9EAD-9ED988511633}"/>
                  </a:ext>
                </a:extLst>
              </p14:cNvPr>
              <p14:cNvContentPartPr/>
              <p14:nvPr/>
            </p14:nvContentPartPr>
            <p14:xfrm>
              <a:off x="10714603" y="3078591"/>
              <a:ext cx="313200" cy="16236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7D89B051-BC91-B1C1-9EAD-9ED988511633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0696963" y="3060591"/>
                <a:ext cx="34884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F14F7387-6B52-4870-A778-62496F52E1A4}"/>
                  </a:ext>
                </a:extLst>
              </p14:cNvPr>
              <p14:cNvContentPartPr/>
              <p14:nvPr/>
            </p14:nvContentPartPr>
            <p14:xfrm>
              <a:off x="11030323" y="2842431"/>
              <a:ext cx="320400" cy="11736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F14F7387-6B52-4870-A778-62496F52E1A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1012323" y="2824431"/>
                <a:ext cx="35604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C4F9DB0F-49D9-E92A-B9FD-6BD3C4099658}"/>
                  </a:ext>
                </a:extLst>
              </p14:cNvPr>
              <p14:cNvContentPartPr/>
              <p14:nvPr/>
            </p14:nvContentPartPr>
            <p14:xfrm>
              <a:off x="10925563" y="3513111"/>
              <a:ext cx="281880" cy="7020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C4F9DB0F-49D9-E92A-B9FD-6BD3C4099658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0907923" y="3495111"/>
                <a:ext cx="317520" cy="10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3730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F42E34-DFE5-2A9F-4CED-40D0726D3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130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A253AAC-F5FE-BCBD-05DE-EC4161980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4207940-3F08-91A1-B837-BD3373FD09FB}"/>
              </a:ext>
            </a:extLst>
          </p:cNvPr>
          <p:cNvGrpSpPr/>
          <p:nvPr/>
        </p:nvGrpSpPr>
        <p:grpSpPr>
          <a:xfrm>
            <a:off x="3226963" y="511431"/>
            <a:ext cx="378720" cy="331560"/>
            <a:chOff x="3226963" y="511431"/>
            <a:chExt cx="378720" cy="33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3E2F3A1-6707-A02C-001F-ACC09F357521}"/>
                    </a:ext>
                  </a:extLst>
                </p14:cNvPr>
                <p14:cNvContentPartPr/>
                <p14:nvPr/>
              </p14:nvContentPartPr>
              <p14:xfrm>
                <a:off x="3226963" y="511431"/>
                <a:ext cx="346320" cy="3315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3E2F3A1-6707-A02C-001F-ACC09F35752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09323" y="493791"/>
                  <a:ext cx="38196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EF19D53-8C89-F598-48A2-BEBD241023AB}"/>
                    </a:ext>
                  </a:extLst>
                </p14:cNvPr>
                <p14:cNvContentPartPr/>
                <p14:nvPr/>
              </p14:nvContentPartPr>
              <p14:xfrm>
                <a:off x="3240643" y="569031"/>
                <a:ext cx="365040" cy="2462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EF19D53-8C89-F598-48A2-BEBD241023A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22643" y="551391"/>
                  <a:ext cx="400680" cy="28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D0E4F79-AA3B-A4DB-1D2B-4DC2A3680FA6}"/>
              </a:ext>
            </a:extLst>
          </p:cNvPr>
          <p:cNvGrpSpPr/>
          <p:nvPr/>
        </p:nvGrpSpPr>
        <p:grpSpPr>
          <a:xfrm>
            <a:off x="2348563" y="1881591"/>
            <a:ext cx="1116000" cy="122400"/>
            <a:chOff x="2348563" y="1881591"/>
            <a:chExt cx="1116000" cy="12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BA96C2E-CE2E-0886-EA51-2C47C7AF8C26}"/>
                    </a:ext>
                  </a:extLst>
                </p14:cNvPr>
                <p14:cNvContentPartPr/>
                <p14:nvPr/>
              </p14:nvContentPartPr>
              <p14:xfrm>
                <a:off x="2348563" y="1881591"/>
                <a:ext cx="1116000" cy="1130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BA96C2E-CE2E-0886-EA51-2C47C7AF8C2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330563" y="1863951"/>
                  <a:ext cx="11516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3ECFF0B-7AD7-B866-CA11-B113B5A71974}"/>
                    </a:ext>
                  </a:extLst>
                </p14:cNvPr>
                <p14:cNvContentPartPr/>
                <p14:nvPr/>
              </p14:nvContentPartPr>
              <p14:xfrm>
                <a:off x="2454043" y="1893471"/>
                <a:ext cx="930240" cy="1105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3ECFF0B-7AD7-B866-CA11-B113B5A7197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436043" y="1875471"/>
                  <a:ext cx="96588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0232A79-F23C-3CBC-9270-209A58D423B7}"/>
              </a:ext>
            </a:extLst>
          </p:cNvPr>
          <p:cNvGrpSpPr/>
          <p:nvPr/>
        </p:nvGrpSpPr>
        <p:grpSpPr>
          <a:xfrm>
            <a:off x="5107603" y="1852071"/>
            <a:ext cx="685440" cy="60840"/>
            <a:chOff x="5107603" y="1852071"/>
            <a:chExt cx="685440" cy="6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EBC6E88-57EB-8593-1538-7110A5E025F9}"/>
                    </a:ext>
                  </a:extLst>
                </p14:cNvPr>
                <p14:cNvContentPartPr/>
                <p14:nvPr/>
              </p14:nvContentPartPr>
              <p14:xfrm>
                <a:off x="5107603" y="1852071"/>
                <a:ext cx="685440" cy="421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EBC6E88-57EB-8593-1538-7110A5E025F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089963" y="1834071"/>
                  <a:ext cx="7210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77FE270-0F21-E590-7A19-B392CF9A8AD2}"/>
                    </a:ext>
                  </a:extLst>
                </p14:cNvPr>
                <p14:cNvContentPartPr/>
                <p14:nvPr/>
              </p14:nvContentPartPr>
              <p14:xfrm>
                <a:off x="5303443" y="1903191"/>
                <a:ext cx="195120" cy="97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77FE270-0F21-E590-7A19-B392CF9A8AD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285443" y="1885191"/>
                  <a:ext cx="23076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52D9E88-B132-A755-7B7D-050436EA3C32}"/>
              </a:ext>
            </a:extLst>
          </p:cNvPr>
          <p:cNvGrpSpPr/>
          <p:nvPr/>
        </p:nvGrpSpPr>
        <p:grpSpPr>
          <a:xfrm>
            <a:off x="4634923" y="2427351"/>
            <a:ext cx="693000" cy="141120"/>
            <a:chOff x="4634923" y="2427351"/>
            <a:chExt cx="693000" cy="14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7BCE23A-3C04-DEC0-9612-EFBFA966EEBE}"/>
                    </a:ext>
                  </a:extLst>
                </p14:cNvPr>
                <p14:cNvContentPartPr/>
                <p14:nvPr/>
              </p14:nvContentPartPr>
              <p14:xfrm>
                <a:off x="4634923" y="2427351"/>
                <a:ext cx="693000" cy="831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7BCE23A-3C04-DEC0-9612-EFBFA966EEB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617283" y="2409351"/>
                  <a:ext cx="7286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9204D11-35CF-135C-858D-A75FEF70E722}"/>
                    </a:ext>
                  </a:extLst>
                </p14:cNvPr>
                <p14:cNvContentPartPr/>
                <p14:nvPr/>
              </p14:nvContentPartPr>
              <p14:xfrm>
                <a:off x="4647883" y="2498631"/>
                <a:ext cx="663120" cy="698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9204D11-35CF-135C-858D-A75FEF70E72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629883" y="2480631"/>
                  <a:ext cx="69876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600331B-E01A-360C-3116-FF8AC494246D}"/>
              </a:ext>
            </a:extLst>
          </p:cNvPr>
          <p:cNvGrpSpPr/>
          <p:nvPr/>
        </p:nvGrpSpPr>
        <p:grpSpPr>
          <a:xfrm>
            <a:off x="634243" y="2950791"/>
            <a:ext cx="559440" cy="453600"/>
            <a:chOff x="634243" y="2950791"/>
            <a:chExt cx="559440" cy="45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5B7B7BA-2C54-67B1-FEEE-589D3DB7073C}"/>
                    </a:ext>
                  </a:extLst>
                </p14:cNvPr>
                <p14:cNvContentPartPr/>
                <p14:nvPr/>
              </p14:nvContentPartPr>
              <p14:xfrm>
                <a:off x="634243" y="2950791"/>
                <a:ext cx="556200" cy="3567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5B7B7BA-2C54-67B1-FEEE-589D3DB7073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16243" y="2933151"/>
                  <a:ext cx="59184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26915E7-8EEB-333A-F786-C878A01D05A7}"/>
                    </a:ext>
                  </a:extLst>
                </p14:cNvPr>
                <p14:cNvContentPartPr/>
                <p14:nvPr/>
              </p14:nvContentPartPr>
              <p14:xfrm>
                <a:off x="655123" y="3072471"/>
                <a:ext cx="538560" cy="3319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26915E7-8EEB-333A-F786-C878A01D05A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37483" y="3054831"/>
                  <a:ext cx="574200" cy="36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0ECB2E6-8CCE-90B7-AE13-5D244CD6A9E1}"/>
              </a:ext>
            </a:extLst>
          </p:cNvPr>
          <p:cNvGrpSpPr/>
          <p:nvPr/>
        </p:nvGrpSpPr>
        <p:grpSpPr>
          <a:xfrm>
            <a:off x="2495803" y="3301431"/>
            <a:ext cx="848160" cy="96120"/>
            <a:chOff x="2495803" y="3301431"/>
            <a:chExt cx="848160" cy="9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3BA4707-FDB2-20C7-C73C-5918EF3AF018}"/>
                    </a:ext>
                  </a:extLst>
                </p14:cNvPr>
                <p14:cNvContentPartPr/>
                <p14:nvPr/>
              </p14:nvContentPartPr>
              <p14:xfrm>
                <a:off x="2495803" y="3301431"/>
                <a:ext cx="848160" cy="511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3BA4707-FDB2-20C7-C73C-5918EF3AF01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478163" y="3283431"/>
                  <a:ext cx="8838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06FA21C8-D59F-090C-D0BC-8F3B0D6BFDC5}"/>
                    </a:ext>
                  </a:extLst>
                </p14:cNvPr>
                <p14:cNvContentPartPr/>
                <p14:nvPr/>
              </p14:nvContentPartPr>
              <p14:xfrm>
                <a:off x="2495803" y="3316551"/>
                <a:ext cx="804600" cy="810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06FA21C8-D59F-090C-D0BC-8F3B0D6BFDC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477803" y="3298551"/>
                  <a:ext cx="840240" cy="11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693F9AB3-2275-2CA4-71E1-63167DEB344C}"/>
                  </a:ext>
                </a:extLst>
              </p14:cNvPr>
              <p14:cNvContentPartPr/>
              <p14:nvPr/>
            </p14:nvContentPartPr>
            <p14:xfrm>
              <a:off x="4844443" y="3321591"/>
              <a:ext cx="611640" cy="3312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693F9AB3-2275-2CA4-71E1-63167DEB344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826803" y="3303951"/>
                <a:ext cx="64728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B87E5471-E902-DBC6-8121-669397510A76}"/>
                  </a:ext>
                </a:extLst>
              </p14:cNvPr>
              <p14:cNvContentPartPr/>
              <p14:nvPr/>
            </p14:nvContentPartPr>
            <p14:xfrm>
              <a:off x="2324443" y="3717951"/>
              <a:ext cx="478440" cy="8748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B87E5471-E902-DBC6-8121-669397510A7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306443" y="3699951"/>
                <a:ext cx="51408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D9D0802-B269-4462-7B86-217C804B6C2F}"/>
                  </a:ext>
                </a:extLst>
              </p14:cNvPr>
              <p14:cNvContentPartPr/>
              <p14:nvPr/>
            </p14:nvContentPartPr>
            <p14:xfrm>
              <a:off x="2295283" y="3739911"/>
              <a:ext cx="388080" cy="8496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D9D0802-B269-4462-7B86-217C804B6C2F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277643" y="3722271"/>
                <a:ext cx="42372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D2998C1C-AD8E-CA92-A02E-DCFBEE192401}"/>
                  </a:ext>
                </a:extLst>
              </p14:cNvPr>
              <p14:cNvContentPartPr/>
              <p14:nvPr/>
            </p14:nvContentPartPr>
            <p14:xfrm>
              <a:off x="469723" y="3912711"/>
              <a:ext cx="489600" cy="33120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D2998C1C-AD8E-CA92-A02E-DCFBEE19240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52083" y="3895071"/>
                <a:ext cx="525240" cy="3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E29021BD-26D8-9805-06CD-E857F272C40A}"/>
                  </a:ext>
                </a:extLst>
              </p14:cNvPr>
              <p14:cNvContentPartPr/>
              <p14:nvPr/>
            </p14:nvContentPartPr>
            <p14:xfrm>
              <a:off x="432283" y="4031871"/>
              <a:ext cx="450360" cy="28764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E29021BD-26D8-9805-06CD-E857F272C40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14643" y="4014231"/>
                <a:ext cx="48600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DE6D58D2-27AC-03A4-9F93-32FFA1046F93}"/>
                  </a:ext>
                </a:extLst>
              </p14:cNvPr>
              <p14:cNvContentPartPr/>
              <p14:nvPr/>
            </p14:nvContentPartPr>
            <p14:xfrm>
              <a:off x="1377283" y="4084791"/>
              <a:ext cx="535320" cy="13896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DE6D58D2-27AC-03A4-9F93-32FFA1046F93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359283" y="4067151"/>
                <a:ext cx="57096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305EC1C-67EC-9BA0-A839-EE963FF07589}"/>
                  </a:ext>
                </a:extLst>
              </p14:cNvPr>
              <p14:cNvContentPartPr/>
              <p14:nvPr/>
            </p14:nvContentPartPr>
            <p14:xfrm>
              <a:off x="1362883" y="4143831"/>
              <a:ext cx="527400" cy="11844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305EC1C-67EC-9BA0-A839-EE963FF07589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344883" y="4126191"/>
                <a:ext cx="56304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F9890AA3-BE80-395C-5A31-306F7E1EA8B7}"/>
                  </a:ext>
                </a:extLst>
              </p14:cNvPr>
              <p14:cNvContentPartPr/>
              <p14:nvPr/>
            </p14:nvContentPartPr>
            <p14:xfrm>
              <a:off x="2865523" y="4131951"/>
              <a:ext cx="723240" cy="12492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F9890AA3-BE80-395C-5A31-306F7E1EA8B7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847523" y="4114311"/>
                <a:ext cx="75888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4C7E84FB-0655-ABAB-77BD-1BE6BD20CB75}"/>
                  </a:ext>
                </a:extLst>
              </p14:cNvPr>
              <p14:cNvContentPartPr/>
              <p14:nvPr/>
            </p14:nvContentPartPr>
            <p14:xfrm>
              <a:off x="2962003" y="4180191"/>
              <a:ext cx="757800" cy="15624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4C7E84FB-0655-ABAB-77BD-1BE6BD20CB7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944363" y="4162551"/>
                <a:ext cx="79344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FD003F97-17F4-E699-37AC-FECB3238E66B}"/>
                  </a:ext>
                </a:extLst>
              </p14:cNvPr>
              <p14:cNvContentPartPr/>
              <p14:nvPr/>
            </p14:nvContentPartPr>
            <p14:xfrm>
              <a:off x="227083" y="3549111"/>
              <a:ext cx="569880" cy="56844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FD003F97-17F4-E699-37AC-FECB3238E66B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09083" y="3531111"/>
                <a:ext cx="605520" cy="60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64459510-3104-E028-D1C3-6E35715612FA}"/>
                  </a:ext>
                </a:extLst>
              </p14:cNvPr>
              <p14:cNvContentPartPr/>
              <p14:nvPr/>
            </p14:nvContentPartPr>
            <p14:xfrm>
              <a:off x="539203" y="3778071"/>
              <a:ext cx="263160" cy="24120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64459510-3104-E028-D1C3-6E35715612FA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21203" y="3760431"/>
                <a:ext cx="298800" cy="27684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8C9EAA3C-4F08-4204-E754-B50646E6B3A4}"/>
              </a:ext>
            </a:extLst>
          </p:cNvPr>
          <p:cNvGrpSpPr/>
          <p:nvPr/>
        </p:nvGrpSpPr>
        <p:grpSpPr>
          <a:xfrm>
            <a:off x="2564563" y="2576031"/>
            <a:ext cx="384480" cy="261720"/>
            <a:chOff x="2564563" y="2576031"/>
            <a:chExt cx="384480" cy="26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6463FE4-3996-AF26-4723-5EA44B765824}"/>
                    </a:ext>
                  </a:extLst>
                </p14:cNvPr>
                <p14:cNvContentPartPr/>
                <p14:nvPr/>
              </p14:nvContentPartPr>
              <p14:xfrm>
                <a:off x="2564563" y="2576031"/>
                <a:ext cx="370440" cy="2235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6463FE4-3996-AF26-4723-5EA44B76582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546563" y="2558391"/>
                  <a:ext cx="40608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71D9376-1A49-B0FD-C3E5-D1E967B4EA18}"/>
                    </a:ext>
                  </a:extLst>
                </p14:cNvPr>
                <p14:cNvContentPartPr/>
                <p14:nvPr/>
              </p14:nvContentPartPr>
              <p14:xfrm>
                <a:off x="2609203" y="2623911"/>
                <a:ext cx="339840" cy="2138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71D9376-1A49-B0FD-C3E5-D1E967B4EA1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591563" y="2606271"/>
                  <a:ext cx="375480" cy="24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58C26CA-3D22-E069-E978-6490466E31AB}"/>
              </a:ext>
            </a:extLst>
          </p:cNvPr>
          <p:cNvGrpSpPr/>
          <p:nvPr/>
        </p:nvGrpSpPr>
        <p:grpSpPr>
          <a:xfrm>
            <a:off x="3474283" y="3522831"/>
            <a:ext cx="1440720" cy="316800"/>
            <a:chOff x="3474283" y="3522831"/>
            <a:chExt cx="1440720" cy="31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B4D8469-93E7-E1B1-BB8E-EB4CF5D9E254}"/>
                    </a:ext>
                  </a:extLst>
                </p14:cNvPr>
                <p14:cNvContentPartPr/>
                <p14:nvPr/>
              </p14:nvContentPartPr>
              <p14:xfrm>
                <a:off x="3669043" y="3697791"/>
                <a:ext cx="1245960" cy="878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B4D8469-93E7-E1B1-BB8E-EB4CF5D9E25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651403" y="3679791"/>
                  <a:ext cx="12816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0C8A66C-E821-D734-0152-966F47ED4050}"/>
                    </a:ext>
                  </a:extLst>
                </p14:cNvPr>
                <p14:cNvContentPartPr/>
                <p14:nvPr/>
              </p14:nvContentPartPr>
              <p14:xfrm>
                <a:off x="3757603" y="3731271"/>
                <a:ext cx="1149120" cy="1083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0C8A66C-E821-D734-0152-966F47ED405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739603" y="3713631"/>
                  <a:ext cx="11847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F473D33-58F6-587B-649C-FAACE439E7E9}"/>
                    </a:ext>
                  </a:extLst>
                </p14:cNvPr>
                <p14:cNvContentPartPr/>
                <p14:nvPr/>
              </p14:nvContentPartPr>
              <p14:xfrm>
                <a:off x="3474283" y="3522831"/>
                <a:ext cx="114120" cy="1310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F473D33-58F6-587B-649C-FAACE439E7E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456643" y="3504831"/>
                  <a:ext cx="1497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2084A384-093C-0F67-3EB2-3F811AE67523}"/>
                    </a:ext>
                  </a:extLst>
                </p14:cNvPr>
                <p14:cNvContentPartPr/>
                <p14:nvPr/>
              </p14:nvContentPartPr>
              <p14:xfrm>
                <a:off x="3480403" y="3586911"/>
                <a:ext cx="159120" cy="781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084A384-093C-0F67-3EB2-3F811AE6752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462763" y="3568911"/>
                  <a:ext cx="194760" cy="11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2028A9E-96D6-93B0-F8EB-09EAEB61CAFF}"/>
              </a:ext>
            </a:extLst>
          </p:cNvPr>
          <p:cNvGrpSpPr/>
          <p:nvPr/>
        </p:nvGrpSpPr>
        <p:grpSpPr>
          <a:xfrm>
            <a:off x="690043" y="4930791"/>
            <a:ext cx="294480" cy="237240"/>
            <a:chOff x="690043" y="4930791"/>
            <a:chExt cx="294480" cy="23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A2A850E-C334-C702-28DE-340ECB3BD7F1}"/>
                    </a:ext>
                  </a:extLst>
                </p14:cNvPr>
                <p14:cNvContentPartPr/>
                <p14:nvPr/>
              </p14:nvContentPartPr>
              <p14:xfrm>
                <a:off x="762763" y="4930791"/>
                <a:ext cx="221760" cy="1764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A2A850E-C334-C702-28DE-340ECB3BD7F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45123" y="4912791"/>
                  <a:ext cx="25740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F0445DE-6322-760F-8D9F-948D23BB7DDD}"/>
                    </a:ext>
                  </a:extLst>
                </p14:cNvPr>
                <p14:cNvContentPartPr/>
                <p14:nvPr/>
              </p14:nvContentPartPr>
              <p14:xfrm>
                <a:off x="690043" y="5034831"/>
                <a:ext cx="235800" cy="1332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F0445DE-6322-760F-8D9F-948D23BB7D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72403" y="5016831"/>
                  <a:ext cx="271440" cy="16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D38B6B3-A704-0A8F-2E7C-375B2FD43E63}"/>
              </a:ext>
            </a:extLst>
          </p:cNvPr>
          <p:cNvGrpSpPr/>
          <p:nvPr/>
        </p:nvGrpSpPr>
        <p:grpSpPr>
          <a:xfrm>
            <a:off x="4148563" y="4953111"/>
            <a:ext cx="589320" cy="76680"/>
            <a:chOff x="4148563" y="4953111"/>
            <a:chExt cx="589320" cy="7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599F219E-C624-8E0F-0437-0C1A3F1951AD}"/>
                    </a:ext>
                  </a:extLst>
                </p14:cNvPr>
                <p14:cNvContentPartPr/>
                <p14:nvPr/>
              </p14:nvContentPartPr>
              <p14:xfrm>
                <a:off x="4148563" y="4953111"/>
                <a:ext cx="580680" cy="601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599F219E-C624-8E0F-0437-0C1A3F1951A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130923" y="4935471"/>
                  <a:ext cx="6163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D55E49A-0B49-B5B9-6C1D-7F321A48F20D}"/>
                    </a:ext>
                  </a:extLst>
                </p14:cNvPr>
                <p14:cNvContentPartPr/>
                <p14:nvPr/>
              </p14:nvContentPartPr>
              <p14:xfrm>
                <a:off x="4234603" y="4977231"/>
                <a:ext cx="503280" cy="525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D55E49A-0B49-B5B9-6C1D-7F321A48F20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216603" y="4959231"/>
                  <a:ext cx="53892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9F1468A-645D-CEC0-DAF0-00DCC62462BD}"/>
              </a:ext>
            </a:extLst>
          </p:cNvPr>
          <p:cNvGrpSpPr/>
          <p:nvPr/>
        </p:nvGrpSpPr>
        <p:grpSpPr>
          <a:xfrm>
            <a:off x="1501123" y="5633871"/>
            <a:ext cx="678600" cy="207360"/>
            <a:chOff x="1501123" y="5633871"/>
            <a:chExt cx="678600" cy="20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F592932-D872-FE11-D9E3-2A316C070E4E}"/>
                    </a:ext>
                  </a:extLst>
                </p14:cNvPr>
                <p14:cNvContentPartPr/>
                <p14:nvPr/>
              </p14:nvContentPartPr>
              <p14:xfrm>
                <a:off x="1501123" y="5633871"/>
                <a:ext cx="678600" cy="18756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F592932-D872-FE11-D9E3-2A316C070E4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483483" y="5616231"/>
                  <a:ext cx="71424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90E3488-0259-EDEE-4934-0F9B8A16F90B}"/>
                    </a:ext>
                  </a:extLst>
                </p14:cNvPr>
                <p14:cNvContentPartPr/>
                <p14:nvPr/>
              </p14:nvContentPartPr>
              <p14:xfrm>
                <a:off x="1600843" y="5654391"/>
                <a:ext cx="560880" cy="18684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90E3488-0259-EDEE-4934-0F9B8A16F90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583203" y="5636751"/>
                  <a:ext cx="596520" cy="22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D21F975-3E0E-93D2-07E4-24E4596839FC}"/>
              </a:ext>
            </a:extLst>
          </p:cNvPr>
          <p:cNvGrpSpPr/>
          <p:nvPr/>
        </p:nvGrpSpPr>
        <p:grpSpPr>
          <a:xfrm>
            <a:off x="8439403" y="1893471"/>
            <a:ext cx="884160" cy="356760"/>
            <a:chOff x="8439403" y="1893471"/>
            <a:chExt cx="884160" cy="35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3BA149DD-B29A-0D50-62B4-FAEC8A3E3232}"/>
                    </a:ext>
                  </a:extLst>
                </p14:cNvPr>
                <p14:cNvContentPartPr/>
                <p14:nvPr/>
              </p14:nvContentPartPr>
              <p14:xfrm>
                <a:off x="8461363" y="1893471"/>
                <a:ext cx="862200" cy="28620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3BA149DD-B29A-0D50-62B4-FAEC8A3E323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443723" y="1875471"/>
                  <a:ext cx="89784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3A2A0D70-9269-DD79-AB70-DD4D37E97201}"/>
                    </a:ext>
                  </a:extLst>
                </p14:cNvPr>
                <p14:cNvContentPartPr/>
                <p14:nvPr/>
              </p14:nvContentPartPr>
              <p14:xfrm>
                <a:off x="8439403" y="2065191"/>
                <a:ext cx="687960" cy="18504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3A2A0D70-9269-DD79-AB70-DD4D37E9720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421763" y="2047551"/>
                  <a:ext cx="723600" cy="22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BE00D3A-BDCC-366B-A5C9-441A0D050F0E}"/>
              </a:ext>
            </a:extLst>
          </p:cNvPr>
          <p:cNvGrpSpPr/>
          <p:nvPr/>
        </p:nvGrpSpPr>
        <p:grpSpPr>
          <a:xfrm>
            <a:off x="8689603" y="3325551"/>
            <a:ext cx="597600" cy="216000"/>
            <a:chOff x="8689603" y="3325551"/>
            <a:chExt cx="597600" cy="21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DADBA21-61D3-5AEA-FD38-6BFCFCD468BA}"/>
                    </a:ext>
                  </a:extLst>
                </p14:cNvPr>
                <p14:cNvContentPartPr/>
                <p14:nvPr/>
              </p14:nvContentPartPr>
              <p14:xfrm>
                <a:off x="8689603" y="3325551"/>
                <a:ext cx="597600" cy="17892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DADBA21-61D3-5AEA-FD38-6BFCFCD468B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671603" y="3307911"/>
                  <a:ext cx="63324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ED57A51E-0949-25FD-B074-7B2DAD176B41}"/>
                    </a:ext>
                  </a:extLst>
                </p14:cNvPr>
                <p14:cNvContentPartPr/>
                <p14:nvPr/>
              </p14:nvContentPartPr>
              <p14:xfrm>
                <a:off x="8712283" y="3408711"/>
                <a:ext cx="392040" cy="13284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ED57A51E-0949-25FD-B074-7B2DAD176B4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694283" y="3391071"/>
                  <a:ext cx="427680" cy="168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68E87A93-4183-B5B1-F833-3E560E234D36}"/>
                  </a:ext>
                </a:extLst>
              </p14:cNvPr>
              <p14:cNvContentPartPr/>
              <p14:nvPr/>
            </p14:nvContentPartPr>
            <p14:xfrm>
              <a:off x="7097323" y="1181031"/>
              <a:ext cx="374400" cy="17820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68E87A93-4183-B5B1-F833-3E560E234D36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7079323" y="1163031"/>
                <a:ext cx="410040" cy="21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AE2A6583-2D4D-D905-E765-021B87B7F1EC}"/>
                  </a:ext>
                </a:extLst>
              </p14:cNvPr>
              <p14:cNvContentPartPr/>
              <p14:nvPr/>
            </p14:nvContentPartPr>
            <p14:xfrm>
              <a:off x="7323043" y="2144751"/>
              <a:ext cx="424080" cy="23148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AE2A6583-2D4D-D905-E765-021B87B7F1EC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7305043" y="2126751"/>
                <a:ext cx="45972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B3D7284B-6C09-F553-3FE3-12461D641C20}"/>
                  </a:ext>
                </a:extLst>
              </p14:cNvPr>
              <p14:cNvContentPartPr/>
              <p14:nvPr/>
            </p14:nvContentPartPr>
            <p14:xfrm>
              <a:off x="7176883" y="3950511"/>
              <a:ext cx="279720" cy="119880"/>
            </p14:xfrm>
          </p:contentPart>
        </mc:Choice>
        <mc:Fallback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B3D7284B-6C09-F553-3FE3-12461D641C20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159243" y="3932511"/>
                <a:ext cx="315360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116BF4C6-E164-3E51-495A-0BAE98764B2B}"/>
                  </a:ext>
                </a:extLst>
              </p14:cNvPr>
              <p14:cNvContentPartPr/>
              <p14:nvPr/>
            </p14:nvContentPartPr>
            <p14:xfrm>
              <a:off x="7523203" y="5222391"/>
              <a:ext cx="119520" cy="8352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116BF4C6-E164-3E51-495A-0BAE98764B2B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7505563" y="5204751"/>
                <a:ext cx="155160" cy="11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6328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2273ED-7216-5868-BFE7-5BE2DC8CA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1952514" cy="52126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FD6363-36EB-1F35-30C1-235A3C2B8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2919" y="5212692"/>
            <a:ext cx="2949595" cy="24197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48BC97-2E54-BF49-D73E-4AEC795E26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5FFA6D2-5142-C790-1ABA-C6FADFFF298B}"/>
              </a:ext>
            </a:extLst>
          </p:cNvPr>
          <p:cNvGrpSpPr/>
          <p:nvPr/>
        </p:nvGrpSpPr>
        <p:grpSpPr>
          <a:xfrm>
            <a:off x="5892403" y="146713"/>
            <a:ext cx="402480" cy="325440"/>
            <a:chOff x="5892403" y="146713"/>
            <a:chExt cx="402480" cy="32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FB94C863-50D3-FA32-FE62-2FBFB83A4489}"/>
                    </a:ext>
                  </a:extLst>
                </p14:cNvPr>
                <p14:cNvContentPartPr/>
                <p14:nvPr/>
              </p14:nvContentPartPr>
              <p14:xfrm>
                <a:off x="5892403" y="146713"/>
                <a:ext cx="381960" cy="2437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FB94C863-50D3-FA32-FE62-2FBFB83A44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74763" y="129073"/>
                  <a:ext cx="41760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7DC2FB8-08A8-2C43-0970-2A3A4FDB622D}"/>
                    </a:ext>
                  </a:extLst>
                </p14:cNvPr>
                <p14:cNvContentPartPr/>
                <p14:nvPr/>
              </p14:nvContentPartPr>
              <p14:xfrm>
                <a:off x="5913643" y="209353"/>
                <a:ext cx="381240" cy="2628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7DC2FB8-08A8-2C43-0970-2A3A4FDB622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895643" y="191353"/>
                  <a:ext cx="416880" cy="29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A3877F1-2B18-F47E-B4B5-A8124EFFD743}"/>
                  </a:ext>
                </a:extLst>
              </p14:cNvPr>
              <p14:cNvContentPartPr/>
              <p14:nvPr/>
            </p14:nvContentPartPr>
            <p14:xfrm>
              <a:off x="125203" y="710113"/>
              <a:ext cx="415800" cy="37188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A3877F1-2B18-F47E-B4B5-A8124EFFD74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7203" y="692113"/>
                <a:ext cx="451440" cy="4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7C56BDD0-4CC8-8910-3915-FA26F2953C66}"/>
                  </a:ext>
                </a:extLst>
              </p14:cNvPr>
              <p14:cNvContentPartPr/>
              <p14:nvPr/>
            </p14:nvContentPartPr>
            <p14:xfrm>
              <a:off x="3914563" y="1002073"/>
              <a:ext cx="357480" cy="6408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7C56BDD0-4CC8-8910-3915-FA26F2953C6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96923" y="984433"/>
                <a:ext cx="393120" cy="99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7B48B711-7FAE-6530-CCBE-1400A6DFEDAD}"/>
              </a:ext>
            </a:extLst>
          </p:cNvPr>
          <p:cNvGrpSpPr/>
          <p:nvPr/>
        </p:nvGrpSpPr>
        <p:grpSpPr>
          <a:xfrm>
            <a:off x="259483" y="1546753"/>
            <a:ext cx="1285920" cy="356040"/>
            <a:chOff x="259483" y="1546753"/>
            <a:chExt cx="1285920" cy="35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973453E-2AC5-0EA0-B50B-5B27C95DF893}"/>
                    </a:ext>
                  </a:extLst>
                </p14:cNvPr>
                <p14:cNvContentPartPr/>
                <p14:nvPr/>
              </p14:nvContentPartPr>
              <p14:xfrm>
                <a:off x="259483" y="1546753"/>
                <a:ext cx="355320" cy="2714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973453E-2AC5-0EA0-B50B-5B27C95DF89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41843" y="1528753"/>
                  <a:ext cx="39096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67BAC45-44B8-F287-1B38-D78132459169}"/>
                    </a:ext>
                  </a:extLst>
                </p14:cNvPr>
                <p14:cNvContentPartPr/>
                <p14:nvPr/>
              </p14:nvContentPartPr>
              <p14:xfrm>
                <a:off x="266683" y="1657633"/>
                <a:ext cx="298440" cy="1857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67BAC45-44B8-F287-1B38-D7813245916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49043" y="1639633"/>
                  <a:ext cx="33408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B605AD3-2BB2-EDBE-0B39-AADC5B47206B}"/>
                    </a:ext>
                  </a:extLst>
                </p14:cNvPr>
                <p14:cNvContentPartPr/>
                <p14:nvPr/>
              </p14:nvContentPartPr>
              <p14:xfrm>
                <a:off x="918643" y="1811353"/>
                <a:ext cx="622800" cy="630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B605AD3-2BB2-EDBE-0B39-AADC5B47206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01003" y="1793713"/>
                  <a:ext cx="6584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0A1A697-45D7-01DC-7A04-16597AF13144}"/>
                    </a:ext>
                  </a:extLst>
                </p14:cNvPr>
                <p14:cNvContentPartPr/>
                <p14:nvPr/>
              </p14:nvContentPartPr>
              <p14:xfrm>
                <a:off x="975523" y="1826113"/>
                <a:ext cx="569880" cy="766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0A1A697-45D7-01DC-7A04-16597AF1314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57523" y="1808113"/>
                  <a:ext cx="60552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56CEA7E-4D60-06CB-6E59-595F90A7DA2F}"/>
              </a:ext>
            </a:extLst>
          </p:cNvPr>
          <p:cNvGrpSpPr/>
          <p:nvPr/>
        </p:nvGrpSpPr>
        <p:grpSpPr>
          <a:xfrm>
            <a:off x="3094483" y="1829713"/>
            <a:ext cx="905760" cy="174240"/>
            <a:chOff x="3094483" y="1829713"/>
            <a:chExt cx="905760" cy="17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226C671-F6C3-EA93-8B7C-A55B0E1E2F10}"/>
                    </a:ext>
                  </a:extLst>
                </p14:cNvPr>
                <p14:cNvContentPartPr/>
                <p14:nvPr/>
              </p14:nvContentPartPr>
              <p14:xfrm>
                <a:off x="3094483" y="2003593"/>
                <a:ext cx="360" cy="3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226C671-F6C3-EA93-8B7C-A55B0E1E2F1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76843" y="198559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7524D25-8822-7C74-27FE-2E73CA0EF2C2}"/>
                    </a:ext>
                  </a:extLst>
                </p14:cNvPr>
                <p14:cNvContentPartPr/>
                <p14:nvPr/>
              </p14:nvContentPartPr>
              <p14:xfrm>
                <a:off x="3142723" y="1829713"/>
                <a:ext cx="857520" cy="1249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7524D25-8822-7C74-27FE-2E73CA0EF2C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125083" y="1811713"/>
                  <a:ext cx="893160" cy="16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3635288-2B1C-2BAD-7491-A7BC0960243A}"/>
              </a:ext>
            </a:extLst>
          </p:cNvPr>
          <p:cNvGrpSpPr/>
          <p:nvPr/>
        </p:nvGrpSpPr>
        <p:grpSpPr>
          <a:xfrm>
            <a:off x="4829683" y="1029073"/>
            <a:ext cx="2154600" cy="851400"/>
            <a:chOff x="4829683" y="1029073"/>
            <a:chExt cx="2154600" cy="85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4B0ADD3-165D-039C-70A4-9A4500212EBE}"/>
                    </a:ext>
                  </a:extLst>
                </p14:cNvPr>
                <p14:cNvContentPartPr/>
                <p14:nvPr/>
              </p14:nvContentPartPr>
              <p14:xfrm>
                <a:off x="5556163" y="1093513"/>
                <a:ext cx="723600" cy="878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4B0ADD3-165D-039C-70A4-9A4500212EB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538163" y="1075513"/>
                  <a:ext cx="7592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41471EA-BB3C-99E4-2E8D-35A0A30DF7EE}"/>
                    </a:ext>
                  </a:extLst>
                </p14:cNvPr>
                <p14:cNvContentPartPr/>
                <p14:nvPr/>
              </p14:nvContentPartPr>
              <p14:xfrm>
                <a:off x="5407123" y="1139953"/>
                <a:ext cx="766440" cy="1346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41471EA-BB3C-99E4-2E8D-35A0A30DF7E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389483" y="1122313"/>
                  <a:ext cx="8020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1005D00-DE12-BC62-423D-8AC3B91E2DC6}"/>
                    </a:ext>
                  </a:extLst>
                </p14:cNvPr>
                <p14:cNvContentPartPr/>
                <p14:nvPr/>
              </p14:nvContentPartPr>
              <p14:xfrm>
                <a:off x="4834363" y="1445593"/>
                <a:ext cx="184680" cy="1864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1005D00-DE12-BC62-423D-8AC3B91E2DC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816363" y="1427593"/>
                  <a:ext cx="2203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1D07CF2-230D-8659-000E-3F39836EBA3C}"/>
                    </a:ext>
                  </a:extLst>
                </p14:cNvPr>
                <p14:cNvContentPartPr/>
                <p14:nvPr/>
              </p14:nvContentPartPr>
              <p14:xfrm>
                <a:off x="4841923" y="1334713"/>
                <a:ext cx="163080" cy="1011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1D07CF2-230D-8659-000E-3F39836EBA3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824283" y="1317073"/>
                  <a:ext cx="1987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197E213-D749-98C5-2090-93C40BC1CE5A}"/>
                    </a:ext>
                  </a:extLst>
                </p14:cNvPr>
                <p14:cNvContentPartPr/>
                <p14:nvPr/>
              </p14:nvContentPartPr>
              <p14:xfrm>
                <a:off x="4831843" y="1483393"/>
                <a:ext cx="155880" cy="576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197E213-D749-98C5-2090-93C40BC1CE5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14203" y="1465393"/>
                  <a:ext cx="1915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B45B74E-333A-0D2B-359B-64F1844E9199}"/>
                    </a:ext>
                  </a:extLst>
                </p14:cNvPr>
                <p14:cNvContentPartPr/>
                <p14:nvPr/>
              </p14:nvContentPartPr>
              <p14:xfrm>
                <a:off x="5059363" y="1396633"/>
                <a:ext cx="168120" cy="2210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B45B74E-333A-0D2B-359B-64F1844E919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041723" y="1378633"/>
                  <a:ext cx="20376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130318F-876B-517B-1089-9C9CC7847C19}"/>
                    </a:ext>
                  </a:extLst>
                </p14:cNvPr>
                <p14:cNvContentPartPr/>
                <p14:nvPr/>
              </p14:nvContentPartPr>
              <p14:xfrm>
                <a:off x="5349883" y="1307713"/>
                <a:ext cx="278280" cy="3700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130318F-876B-517B-1089-9C9CC7847C1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331883" y="1290073"/>
                  <a:ext cx="31392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C815D4F7-A796-5633-CA63-68E3B343A1C4}"/>
                    </a:ext>
                  </a:extLst>
                </p14:cNvPr>
                <p14:cNvContentPartPr/>
                <p14:nvPr/>
              </p14:nvContentPartPr>
              <p14:xfrm>
                <a:off x="5817523" y="1325713"/>
                <a:ext cx="204840" cy="2203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C815D4F7-A796-5633-CA63-68E3B343A1C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799883" y="1307713"/>
                  <a:ext cx="24048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895C142-5CBE-4242-1A4E-4985A8C80A38}"/>
                    </a:ext>
                  </a:extLst>
                </p14:cNvPr>
                <p14:cNvContentPartPr/>
                <p14:nvPr/>
              </p14:nvContentPartPr>
              <p14:xfrm>
                <a:off x="6021643" y="1330033"/>
                <a:ext cx="375480" cy="18072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895C142-5CBE-4242-1A4E-4985A8C80A3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004003" y="1312393"/>
                  <a:ext cx="4111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43BC1B8-37FF-33B8-3116-B4D23CCD7A6B}"/>
                    </a:ext>
                  </a:extLst>
                </p14:cNvPr>
                <p14:cNvContentPartPr/>
                <p14:nvPr/>
              </p14:nvContentPartPr>
              <p14:xfrm>
                <a:off x="6301363" y="1185673"/>
                <a:ext cx="7200" cy="172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43BC1B8-37FF-33B8-3116-B4D23CCD7A6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283723" y="1168033"/>
                  <a:ext cx="428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C796149-4518-6F32-01E1-0C85DB8CDFD2}"/>
                    </a:ext>
                  </a:extLst>
                </p14:cNvPr>
                <p14:cNvContentPartPr/>
                <p14:nvPr/>
              </p14:nvContentPartPr>
              <p14:xfrm>
                <a:off x="5726443" y="1548913"/>
                <a:ext cx="763560" cy="2667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C796149-4518-6F32-01E1-0C85DB8CDFD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708803" y="1530913"/>
                  <a:ext cx="79920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98F4B8F-9684-B2E4-6B29-E680D532779F}"/>
                    </a:ext>
                  </a:extLst>
                </p14:cNvPr>
                <p14:cNvContentPartPr/>
                <p14:nvPr/>
              </p14:nvContentPartPr>
              <p14:xfrm>
                <a:off x="4829683" y="1734313"/>
                <a:ext cx="525960" cy="1461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98F4B8F-9684-B2E4-6B29-E680D532779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811683" y="1716313"/>
                  <a:ext cx="5616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7D893A0-3319-B9F6-3DED-16BC32B59392}"/>
                    </a:ext>
                  </a:extLst>
                </p14:cNvPr>
                <p14:cNvContentPartPr/>
                <p14:nvPr/>
              </p14:nvContentPartPr>
              <p14:xfrm>
                <a:off x="6607363" y="1029073"/>
                <a:ext cx="315000" cy="2484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7D893A0-3319-B9F6-3DED-16BC32B5939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589363" y="1011073"/>
                  <a:ext cx="35064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496B862-6484-223E-5544-636147B31A53}"/>
                    </a:ext>
                  </a:extLst>
                </p14:cNvPr>
                <p14:cNvContentPartPr/>
                <p14:nvPr/>
              </p14:nvContentPartPr>
              <p14:xfrm>
                <a:off x="6625363" y="1051753"/>
                <a:ext cx="358920" cy="2469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496B862-6484-223E-5544-636147B31A5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607723" y="1034113"/>
                  <a:ext cx="394560" cy="28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0BF18BFD-92FF-08B2-BEF3-2BF4ADFA9414}"/>
                  </a:ext>
                </a:extLst>
              </p14:cNvPr>
              <p14:cNvContentPartPr/>
              <p14:nvPr/>
            </p14:nvContentPartPr>
            <p14:xfrm>
              <a:off x="2093683" y="2299873"/>
              <a:ext cx="559080" cy="8676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0BF18BFD-92FF-08B2-BEF3-2BF4ADFA9414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2075683" y="2282233"/>
                <a:ext cx="594720" cy="122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CEDFBC67-5BC1-176A-8D08-0049B5CB6FC9}"/>
              </a:ext>
            </a:extLst>
          </p:cNvPr>
          <p:cNvGrpSpPr/>
          <p:nvPr/>
        </p:nvGrpSpPr>
        <p:grpSpPr>
          <a:xfrm>
            <a:off x="3165403" y="2353153"/>
            <a:ext cx="2628000" cy="145080"/>
            <a:chOff x="3165403" y="2353153"/>
            <a:chExt cx="2628000" cy="14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D7D1A0C-E0B5-D248-E432-BC9055343A43}"/>
                    </a:ext>
                  </a:extLst>
                </p14:cNvPr>
                <p14:cNvContentPartPr/>
                <p14:nvPr/>
              </p14:nvContentPartPr>
              <p14:xfrm>
                <a:off x="3165403" y="2353153"/>
                <a:ext cx="1169280" cy="1450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D7D1A0C-E0B5-D248-E432-BC9055343A4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147763" y="2335153"/>
                  <a:ext cx="12049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3CFBDC4-C928-EE5F-7814-D82B5B92ED64}"/>
                    </a:ext>
                  </a:extLst>
                </p14:cNvPr>
                <p14:cNvContentPartPr/>
                <p14:nvPr/>
              </p14:nvContentPartPr>
              <p14:xfrm>
                <a:off x="4736803" y="2376553"/>
                <a:ext cx="1056600" cy="1180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3CFBDC4-C928-EE5F-7814-D82B5B92ED6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719163" y="2358913"/>
                  <a:ext cx="1092240" cy="153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F87F78D5-8064-2831-A3CA-35660E20AC7B}"/>
                  </a:ext>
                </a:extLst>
              </p14:cNvPr>
              <p14:cNvContentPartPr/>
              <p14:nvPr/>
            </p14:nvContentPartPr>
            <p14:xfrm>
              <a:off x="6352843" y="2350633"/>
              <a:ext cx="629280" cy="4932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F87F78D5-8064-2831-A3CA-35660E20AC7B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6335203" y="2332993"/>
                <a:ext cx="664920" cy="84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8" name="Group 47">
            <a:extLst>
              <a:ext uri="{FF2B5EF4-FFF2-40B4-BE49-F238E27FC236}">
                <a16:creationId xmlns:a16="http://schemas.microsoft.com/office/drawing/2014/main" id="{9A8B4091-CE4B-FDC7-7BC4-1E1E981B4D80}"/>
              </a:ext>
            </a:extLst>
          </p:cNvPr>
          <p:cNvGrpSpPr/>
          <p:nvPr/>
        </p:nvGrpSpPr>
        <p:grpSpPr>
          <a:xfrm>
            <a:off x="3476301" y="2738713"/>
            <a:ext cx="328320" cy="225000"/>
            <a:chOff x="3476301" y="2738713"/>
            <a:chExt cx="328320" cy="22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06F83833-5C18-9D63-1570-EE2400BB0E1F}"/>
                    </a:ext>
                  </a:extLst>
                </p14:cNvPr>
                <p14:cNvContentPartPr/>
                <p14:nvPr/>
              </p14:nvContentPartPr>
              <p14:xfrm>
                <a:off x="3477021" y="2738713"/>
                <a:ext cx="327600" cy="1987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06F83833-5C18-9D63-1570-EE2400BB0E1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459381" y="2720713"/>
                  <a:ext cx="36324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2AAFF613-3212-2ACF-0181-971C9EBB803E}"/>
                    </a:ext>
                  </a:extLst>
                </p14:cNvPr>
                <p14:cNvContentPartPr/>
                <p14:nvPr/>
              </p14:nvContentPartPr>
              <p14:xfrm>
                <a:off x="3476301" y="2766073"/>
                <a:ext cx="322200" cy="1976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2AAFF613-3212-2ACF-0181-971C9EBB803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458301" y="2748433"/>
                  <a:ext cx="357840" cy="23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124E82B-A73C-D110-079D-C2E9D395AE41}"/>
              </a:ext>
            </a:extLst>
          </p:cNvPr>
          <p:cNvGrpSpPr/>
          <p:nvPr/>
        </p:nvGrpSpPr>
        <p:grpSpPr>
          <a:xfrm>
            <a:off x="-36077" y="2254513"/>
            <a:ext cx="562320" cy="1231200"/>
            <a:chOff x="-36077" y="2254513"/>
            <a:chExt cx="562320" cy="123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F6B88D0F-FE58-E4D0-1F1C-BC951119E681}"/>
                    </a:ext>
                  </a:extLst>
                </p14:cNvPr>
                <p14:cNvContentPartPr/>
                <p14:nvPr/>
              </p14:nvContentPartPr>
              <p14:xfrm>
                <a:off x="-36077" y="2666353"/>
                <a:ext cx="562320" cy="4410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F6B88D0F-FE58-E4D0-1F1C-BC951119E68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-53717" y="2648713"/>
                  <a:ext cx="59796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73E2FB0-FC40-F28C-6667-087C8EA3DD3A}"/>
                    </a:ext>
                  </a:extLst>
                </p14:cNvPr>
                <p14:cNvContentPartPr/>
                <p14:nvPr/>
              </p14:nvContentPartPr>
              <p14:xfrm>
                <a:off x="87981" y="2910793"/>
                <a:ext cx="310680" cy="3477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73E2FB0-FC40-F28C-6667-087C8EA3DD3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9981" y="2892793"/>
                  <a:ext cx="34632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D07A0C67-8C3C-6671-C6AD-D532E36485C5}"/>
                    </a:ext>
                  </a:extLst>
                </p14:cNvPr>
                <p14:cNvContentPartPr/>
                <p14:nvPr/>
              </p14:nvContentPartPr>
              <p14:xfrm>
                <a:off x="-20739" y="2254513"/>
                <a:ext cx="503280" cy="5396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D07A0C67-8C3C-6671-C6AD-D532E36485C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-38379" y="2236873"/>
                  <a:ext cx="538920" cy="57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08116EB-5EB4-E5C4-A2F6-EB4515CB4C0A}"/>
                    </a:ext>
                  </a:extLst>
                </p14:cNvPr>
                <p14:cNvContentPartPr/>
                <p14:nvPr/>
              </p14:nvContentPartPr>
              <p14:xfrm>
                <a:off x="162141" y="3239833"/>
                <a:ext cx="255600" cy="2145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08116EB-5EB4-E5C4-A2F6-EB4515CB4C0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44141" y="3221833"/>
                  <a:ext cx="29124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5A92544-9F8E-567E-0B3C-C66DB0079425}"/>
                    </a:ext>
                  </a:extLst>
                </p14:cNvPr>
                <p14:cNvContentPartPr/>
                <p14:nvPr/>
              </p14:nvContentPartPr>
              <p14:xfrm>
                <a:off x="129021" y="3286993"/>
                <a:ext cx="301680" cy="1987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5A92544-9F8E-567E-0B3C-C66DB007942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11021" y="3269353"/>
                  <a:ext cx="337320" cy="23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6A1CAECC-8AB4-C765-64E8-5432A79AA7A6}"/>
                  </a:ext>
                </a:extLst>
              </p14:cNvPr>
              <p14:cNvContentPartPr/>
              <p14:nvPr/>
            </p14:nvContentPartPr>
            <p14:xfrm>
              <a:off x="5236701" y="3510913"/>
              <a:ext cx="957240" cy="14868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6A1CAECC-8AB4-C765-64E8-5432A79AA7A6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5218701" y="3492913"/>
                <a:ext cx="99288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871C4E65-B798-70A2-E646-573F7D75F215}"/>
                  </a:ext>
                </a:extLst>
              </p14:cNvPr>
              <p14:cNvContentPartPr/>
              <p14:nvPr/>
            </p14:nvContentPartPr>
            <p14:xfrm>
              <a:off x="3515541" y="3526753"/>
              <a:ext cx="938520" cy="10044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871C4E65-B798-70A2-E646-573F7D75F215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3497541" y="3509113"/>
                <a:ext cx="97416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5861C2AA-CE79-FD21-20D0-D1CC6FE4BD58}"/>
                  </a:ext>
                </a:extLst>
              </p14:cNvPr>
              <p14:cNvContentPartPr/>
              <p14:nvPr/>
            </p14:nvContentPartPr>
            <p14:xfrm>
              <a:off x="7740861" y="2174233"/>
              <a:ext cx="396360" cy="10764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5861C2AA-CE79-FD21-20D0-D1CC6FE4BD58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7723221" y="2156593"/>
                <a:ext cx="43200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731AA3A3-C7DE-8DC3-BE60-B58CBFFE148A}"/>
                  </a:ext>
                </a:extLst>
              </p14:cNvPr>
              <p14:cNvContentPartPr/>
              <p14:nvPr/>
            </p14:nvContentPartPr>
            <p14:xfrm>
              <a:off x="2861421" y="3971713"/>
              <a:ext cx="573120" cy="4464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731AA3A3-C7DE-8DC3-BE60-B58CBFFE148A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2843781" y="3954073"/>
                <a:ext cx="60876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D7B8DF19-256A-007D-E198-8E32322B9AD4}"/>
                  </a:ext>
                </a:extLst>
              </p14:cNvPr>
              <p14:cNvContentPartPr/>
              <p14:nvPr/>
            </p14:nvContentPartPr>
            <p14:xfrm>
              <a:off x="5077581" y="3990433"/>
              <a:ext cx="7560" cy="3960"/>
            </p14:xfrm>
          </p:contentPart>
        </mc:Choice>
        <mc:Fallback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D7B8DF19-256A-007D-E198-8E32322B9AD4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5059941" y="3972793"/>
                <a:ext cx="43200" cy="3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353707C3-1825-ACAE-F67F-B651066900EE}"/>
              </a:ext>
            </a:extLst>
          </p:cNvPr>
          <p:cNvGrpSpPr/>
          <p:nvPr/>
        </p:nvGrpSpPr>
        <p:grpSpPr>
          <a:xfrm>
            <a:off x="1751541" y="4342153"/>
            <a:ext cx="1688400" cy="243720"/>
            <a:chOff x="1751541" y="4342153"/>
            <a:chExt cx="1688400" cy="24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AE43EF6-BA83-FEF9-106F-3039A0E261E5}"/>
                    </a:ext>
                  </a:extLst>
                </p14:cNvPr>
                <p14:cNvContentPartPr/>
                <p14:nvPr/>
              </p14:nvContentPartPr>
              <p14:xfrm>
                <a:off x="1751541" y="4342153"/>
                <a:ext cx="650880" cy="993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AE43EF6-BA83-FEF9-106F-3039A0E261E5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733901" y="4324513"/>
                  <a:ext cx="6865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4DDD4590-9009-7ECC-32EF-22AE1F7B3EC3}"/>
                    </a:ext>
                  </a:extLst>
                </p14:cNvPr>
                <p14:cNvContentPartPr/>
                <p14:nvPr/>
              </p14:nvContentPartPr>
              <p14:xfrm>
                <a:off x="2813901" y="4424233"/>
                <a:ext cx="595800" cy="9684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4DDD4590-9009-7ECC-32EF-22AE1F7B3EC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795901" y="4406593"/>
                  <a:ext cx="6314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8B7B0A72-FD0E-3596-08B4-A7922C57DC4D}"/>
                    </a:ext>
                  </a:extLst>
                </p14:cNvPr>
                <p14:cNvContentPartPr/>
                <p14:nvPr/>
              </p14:nvContentPartPr>
              <p14:xfrm>
                <a:off x="2849181" y="4462753"/>
                <a:ext cx="590760" cy="12312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8B7B0A72-FD0E-3596-08B4-A7922C57DC4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831541" y="4444753"/>
                  <a:ext cx="626400" cy="15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12C4D6A-1BC0-9BB2-D0A4-221468587113}"/>
              </a:ext>
            </a:extLst>
          </p:cNvPr>
          <p:cNvGrpSpPr/>
          <p:nvPr/>
        </p:nvGrpSpPr>
        <p:grpSpPr>
          <a:xfrm>
            <a:off x="-79779" y="4052353"/>
            <a:ext cx="447840" cy="352080"/>
            <a:chOff x="-79779" y="4052353"/>
            <a:chExt cx="447840" cy="35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C8FBA10C-4F5C-C400-CF92-C4D59E65A074}"/>
                    </a:ext>
                  </a:extLst>
                </p14:cNvPr>
                <p14:cNvContentPartPr/>
                <p14:nvPr/>
              </p14:nvContentPartPr>
              <p14:xfrm>
                <a:off x="-79779" y="4052353"/>
                <a:ext cx="432360" cy="2822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C8FBA10C-4F5C-C400-CF92-C4D59E65A07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-97419" y="4034713"/>
                  <a:ext cx="46800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B0B8CCD-B236-891B-4DEE-26175441A57B}"/>
                    </a:ext>
                  </a:extLst>
                </p14:cNvPr>
                <p14:cNvContentPartPr/>
                <p14:nvPr/>
              </p14:nvContentPartPr>
              <p14:xfrm>
                <a:off x="24621" y="4163233"/>
                <a:ext cx="343440" cy="24120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B0B8CCD-B236-891B-4DEE-26175441A57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621" y="4145233"/>
                  <a:ext cx="379080" cy="27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DE15DED-3158-5A0B-DE9F-A410D6C5ACCE}"/>
              </a:ext>
            </a:extLst>
          </p:cNvPr>
          <p:cNvGrpSpPr/>
          <p:nvPr/>
        </p:nvGrpSpPr>
        <p:grpSpPr>
          <a:xfrm>
            <a:off x="-9219" y="4651033"/>
            <a:ext cx="267120" cy="249840"/>
            <a:chOff x="-9219" y="4651033"/>
            <a:chExt cx="267120" cy="24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B1926462-2AD8-908B-3F33-DDFD3B809B3A}"/>
                    </a:ext>
                  </a:extLst>
                </p14:cNvPr>
                <p14:cNvContentPartPr/>
                <p14:nvPr/>
              </p14:nvContentPartPr>
              <p14:xfrm>
                <a:off x="-9219" y="4651033"/>
                <a:ext cx="212760" cy="19260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B1926462-2AD8-908B-3F33-DDFD3B809B3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-27219" y="4633393"/>
                  <a:ext cx="24840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3EA1CC8C-AAB2-99E6-E34D-68921C3AF07E}"/>
                    </a:ext>
                  </a:extLst>
                </p14:cNvPr>
                <p14:cNvContentPartPr/>
                <p14:nvPr/>
              </p14:nvContentPartPr>
              <p14:xfrm>
                <a:off x="29301" y="4748593"/>
                <a:ext cx="228600" cy="15228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3EA1CC8C-AAB2-99E6-E34D-68921C3AF07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1661" y="4730953"/>
                  <a:ext cx="264240" cy="18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39FBD8E-E1E0-6200-EC94-2635308E4021}"/>
              </a:ext>
            </a:extLst>
          </p:cNvPr>
          <p:cNvGrpSpPr/>
          <p:nvPr/>
        </p:nvGrpSpPr>
        <p:grpSpPr>
          <a:xfrm>
            <a:off x="1331781" y="4737433"/>
            <a:ext cx="736560" cy="203400"/>
            <a:chOff x="1331781" y="4737433"/>
            <a:chExt cx="736560" cy="20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03CF7D2C-740B-F73B-26F1-EA3C76DCF035}"/>
                    </a:ext>
                  </a:extLst>
                </p14:cNvPr>
                <p14:cNvContentPartPr/>
                <p14:nvPr/>
              </p14:nvContentPartPr>
              <p14:xfrm>
                <a:off x="1331781" y="4737433"/>
                <a:ext cx="736560" cy="10296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03CF7D2C-740B-F73B-26F1-EA3C76DCF03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313781" y="4719433"/>
                  <a:ext cx="7722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74C9CD64-0CEA-8B7E-EC8D-8B89A1A422B6}"/>
                    </a:ext>
                  </a:extLst>
                </p14:cNvPr>
                <p14:cNvContentPartPr/>
                <p14:nvPr/>
              </p14:nvContentPartPr>
              <p14:xfrm>
                <a:off x="1346181" y="4819513"/>
                <a:ext cx="611280" cy="12132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74C9CD64-0CEA-8B7E-EC8D-8B89A1A422B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328541" y="4801873"/>
                  <a:ext cx="646920" cy="156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5297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051047-9A73-2AFE-A6A5-A9044CB49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9153" y="0"/>
            <a:ext cx="8106906" cy="31722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FCF688-13E6-814C-B20F-7284C3342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753" y="0"/>
            <a:ext cx="4622094" cy="31722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D7C4A2-D176-97DA-5055-4F7A85D3A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F087526-F3C5-ED64-B07E-C4DDFBC11C43}"/>
              </a:ext>
            </a:extLst>
          </p:cNvPr>
          <p:cNvGrpSpPr/>
          <p:nvPr/>
        </p:nvGrpSpPr>
        <p:grpSpPr>
          <a:xfrm>
            <a:off x="88341" y="133959"/>
            <a:ext cx="405360" cy="372600"/>
            <a:chOff x="88341" y="133959"/>
            <a:chExt cx="405360" cy="37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71C8F75-BDB1-124F-6407-CF24D2B73649}"/>
                    </a:ext>
                  </a:extLst>
                </p14:cNvPr>
                <p14:cNvContentPartPr/>
                <p14:nvPr/>
              </p14:nvContentPartPr>
              <p14:xfrm>
                <a:off x="88341" y="133959"/>
                <a:ext cx="364320" cy="2880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71C8F75-BDB1-124F-6407-CF24D2B7364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0341" y="115959"/>
                  <a:ext cx="39996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841A76D-55A9-9025-0E74-D027E3AFA279}"/>
                    </a:ext>
                  </a:extLst>
                </p14:cNvPr>
                <p14:cNvContentPartPr/>
                <p14:nvPr/>
              </p14:nvContentPartPr>
              <p14:xfrm>
                <a:off x="151341" y="262839"/>
                <a:ext cx="342360" cy="2437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841A76D-55A9-9025-0E74-D027E3AFA27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3701" y="244839"/>
                  <a:ext cx="378000" cy="27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9C13D23-C696-EC4D-0F6C-0E9EF2895DA6}"/>
              </a:ext>
            </a:extLst>
          </p:cNvPr>
          <p:cNvGrpSpPr/>
          <p:nvPr/>
        </p:nvGrpSpPr>
        <p:grpSpPr>
          <a:xfrm>
            <a:off x="4292061" y="770439"/>
            <a:ext cx="596880" cy="158400"/>
            <a:chOff x="4292061" y="770439"/>
            <a:chExt cx="596880" cy="15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DF9206C-BFA1-953C-1FA5-BC3F5CFB5366}"/>
                    </a:ext>
                  </a:extLst>
                </p14:cNvPr>
                <p14:cNvContentPartPr/>
                <p14:nvPr/>
              </p14:nvContentPartPr>
              <p14:xfrm>
                <a:off x="4292061" y="770439"/>
                <a:ext cx="596880" cy="334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DF9206C-BFA1-953C-1FA5-BC3F5CFB536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274421" y="752799"/>
                  <a:ext cx="6325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17428E9-5320-16C2-9167-49E096D97336}"/>
                    </a:ext>
                  </a:extLst>
                </p14:cNvPr>
                <p14:cNvContentPartPr/>
                <p14:nvPr/>
              </p14:nvContentPartPr>
              <p14:xfrm>
                <a:off x="4302861" y="865479"/>
                <a:ext cx="316080" cy="633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17428E9-5320-16C2-9167-49E096D9733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84861" y="847839"/>
                  <a:ext cx="351720" cy="9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9C0405C-04F2-6880-0DCF-FE0A25D5511E}"/>
                  </a:ext>
                </a:extLst>
              </p14:cNvPr>
              <p14:cNvContentPartPr/>
              <p14:nvPr/>
            </p14:nvContentPartPr>
            <p14:xfrm>
              <a:off x="5728821" y="563799"/>
              <a:ext cx="479520" cy="9504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9C0405C-04F2-6880-0DCF-FE0A25D5511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710821" y="546159"/>
                <a:ext cx="51516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6AE3529-EAEF-EC0C-B5F3-999D4B4D7FB5}"/>
                  </a:ext>
                </a:extLst>
              </p14:cNvPr>
              <p14:cNvContentPartPr/>
              <p14:nvPr/>
            </p14:nvContentPartPr>
            <p14:xfrm>
              <a:off x="6612261" y="145839"/>
              <a:ext cx="75600" cy="651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6AE3529-EAEF-EC0C-B5F3-999D4B4D7FB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594621" y="128199"/>
                <a:ext cx="111240" cy="10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4D0E0DC2-9E36-1727-97E6-B7A47A72C219}"/>
              </a:ext>
            </a:extLst>
          </p:cNvPr>
          <p:cNvGrpSpPr/>
          <p:nvPr/>
        </p:nvGrpSpPr>
        <p:grpSpPr>
          <a:xfrm>
            <a:off x="121461" y="678639"/>
            <a:ext cx="421560" cy="293400"/>
            <a:chOff x="121461" y="678639"/>
            <a:chExt cx="421560" cy="29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2A62617-A778-135B-1C43-F262D05C2046}"/>
                    </a:ext>
                  </a:extLst>
                </p14:cNvPr>
                <p14:cNvContentPartPr/>
                <p14:nvPr/>
              </p14:nvContentPartPr>
              <p14:xfrm>
                <a:off x="121461" y="729759"/>
                <a:ext cx="326880" cy="2059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2A62617-A778-135B-1C43-F262D05C204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3461" y="712119"/>
                  <a:ext cx="36252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94739EA-79AD-1A2D-767F-FEF03F5D69EF}"/>
                    </a:ext>
                  </a:extLst>
                </p14:cNvPr>
                <p14:cNvContentPartPr/>
                <p14:nvPr/>
              </p14:nvContentPartPr>
              <p14:xfrm>
                <a:off x="124341" y="678639"/>
                <a:ext cx="418680" cy="2934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94739EA-79AD-1A2D-767F-FEF03F5D69E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6701" y="660999"/>
                  <a:ext cx="454320" cy="32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22ABAA6-9B98-23E7-88EE-A22CD62F25AF}"/>
              </a:ext>
            </a:extLst>
          </p:cNvPr>
          <p:cNvGrpSpPr/>
          <p:nvPr/>
        </p:nvGrpSpPr>
        <p:grpSpPr>
          <a:xfrm>
            <a:off x="1226301" y="1334559"/>
            <a:ext cx="397440" cy="110160"/>
            <a:chOff x="1226301" y="1334559"/>
            <a:chExt cx="397440" cy="11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A49018F-9DA7-7AE8-C107-B1A6AFF83130}"/>
                    </a:ext>
                  </a:extLst>
                </p14:cNvPr>
                <p14:cNvContentPartPr/>
                <p14:nvPr/>
              </p14:nvContentPartPr>
              <p14:xfrm>
                <a:off x="1226301" y="1334559"/>
                <a:ext cx="397440" cy="720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A49018F-9DA7-7AE8-C107-B1A6AFF8313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208661" y="1316919"/>
                  <a:ext cx="4330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3817E62-727A-9BB9-9BBF-AE758502FC5A}"/>
                    </a:ext>
                  </a:extLst>
                </p14:cNvPr>
                <p14:cNvContentPartPr/>
                <p14:nvPr/>
              </p14:nvContentPartPr>
              <p14:xfrm>
                <a:off x="1228101" y="1369119"/>
                <a:ext cx="338760" cy="756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3817E62-727A-9BB9-9BBF-AE758502FC5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210461" y="1351119"/>
                  <a:ext cx="374400" cy="11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5ED1C1-61DA-FCCF-4A50-F87D31D7CEDB}"/>
              </a:ext>
            </a:extLst>
          </p:cNvPr>
          <p:cNvGrpSpPr/>
          <p:nvPr/>
        </p:nvGrpSpPr>
        <p:grpSpPr>
          <a:xfrm>
            <a:off x="2103981" y="1337439"/>
            <a:ext cx="500040" cy="120960"/>
            <a:chOff x="2103981" y="1337439"/>
            <a:chExt cx="500040" cy="12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134C8C4-FE2A-C43B-C4DB-1FFD4AAF811B}"/>
                    </a:ext>
                  </a:extLst>
                </p14:cNvPr>
                <p14:cNvContentPartPr/>
                <p14:nvPr/>
              </p14:nvContentPartPr>
              <p14:xfrm>
                <a:off x="2141421" y="1337439"/>
                <a:ext cx="462600" cy="741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134C8C4-FE2A-C43B-C4DB-1FFD4AAF811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123421" y="1319439"/>
                  <a:ext cx="4982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E074838-246D-A146-D60E-97C244280235}"/>
                    </a:ext>
                  </a:extLst>
                </p14:cNvPr>
                <p14:cNvContentPartPr/>
                <p14:nvPr/>
              </p14:nvContentPartPr>
              <p14:xfrm>
                <a:off x="2103981" y="1380999"/>
                <a:ext cx="444960" cy="774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E074838-246D-A146-D60E-97C24428023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086341" y="1363359"/>
                  <a:ext cx="480600" cy="11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97CF360-269B-A7D2-24FA-26331C8E99DE}"/>
              </a:ext>
            </a:extLst>
          </p:cNvPr>
          <p:cNvGrpSpPr/>
          <p:nvPr/>
        </p:nvGrpSpPr>
        <p:grpSpPr>
          <a:xfrm>
            <a:off x="3190461" y="1342119"/>
            <a:ext cx="840600" cy="123120"/>
            <a:chOff x="3190461" y="1342119"/>
            <a:chExt cx="840600" cy="12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55EBA91-CD88-9F53-74E5-CE99667DC93D}"/>
                    </a:ext>
                  </a:extLst>
                </p14:cNvPr>
                <p14:cNvContentPartPr/>
                <p14:nvPr/>
              </p14:nvContentPartPr>
              <p14:xfrm>
                <a:off x="3190461" y="1342119"/>
                <a:ext cx="840600" cy="802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55EBA91-CD88-9F53-74E5-CE99667DC93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172821" y="1324479"/>
                  <a:ext cx="8762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BB99C88-439F-8803-83C4-8B34AA854E9B}"/>
                    </a:ext>
                  </a:extLst>
                </p14:cNvPr>
                <p14:cNvContentPartPr/>
                <p14:nvPr/>
              </p14:nvContentPartPr>
              <p14:xfrm>
                <a:off x="3231861" y="1374519"/>
                <a:ext cx="711000" cy="907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BB99C88-439F-8803-83C4-8B34AA854E9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214221" y="1356519"/>
                  <a:ext cx="746640" cy="12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3162731-B08F-4706-0543-F6A48D3D08E7}"/>
              </a:ext>
            </a:extLst>
          </p:cNvPr>
          <p:cNvGrpSpPr/>
          <p:nvPr/>
        </p:nvGrpSpPr>
        <p:grpSpPr>
          <a:xfrm>
            <a:off x="164661" y="1220079"/>
            <a:ext cx="296280" cy="217440"/>
            <a:chOff x="164661" y="1220079"/>
            <a:chExt cx="296280" cy="21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23E8694-147F-3C44-D7BB-6A7552F2B6CF}"/>
                    </a:ext>
                  </a:extLst>
                </p14:cNvPr>
                <p14:cNvContentPartPr/>
                <p14:nvPr/>
              </p14:nvContentPartPr>
              <p14:xfrm>
                <a:off x="164661" y="1220079"/>
                <a:ext cx="296280" cy="1940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23E8694-147F-3C44-D7BB-6A7552F2B6C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47021" y="1202439"/>
                  <a:ext cx="3319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87906AD-0E2E-85E9-7ADC-93B2BC3C310C}"/>
                    </a:ext>
                  </a:extLst>
                </p14:cNvPr>
                <p14:cNvContentPartPr/>
                <p14:nvPr/>
              </p14:nvContentPartPr>
              <p14:xfrm>
                <a:off x="221901" y="1246719"/>
                <a:ext cx="194760" cy="1908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87906AD-0E2E-85E9-7ADC-93B2BC3C310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03901" y="1229079"/>
                  <a:ext cx="230400" cy="22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08C386D-4FEF-BA71-F698-13DF38625AA9}"/>
              </a:ext>
            </a:extLst>
          </p:cNvPr>
          <p:cNvGrpSpPr/>
          <p:nvPr/>
        </p:nvGrpSpPr>
        <p:grpSpPr>
          <a:xfrm>
            <a:off x="4149861" y="1797519"/>
            <a:ext cx="1281960" cy="112320"/>
            <a:chOff x="4149861" y="1797519"/>
            <a:chExt cx="1281960" cy="11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21FAB70-7B7F-D957-5241-9CE253DD0175}"/>
                    </a:ext>
                  </a:extLst>
                </p14:cNvPr>
                <p14:cNvContentPartPr/>
                <p14:nvPr/>
              </p14:nvContentPartPr>
              <p14:xfrm>
                <a:off x="4149861" y="1797519"/>
                <a:ext cx="1190160" cy="853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21FAB70-7B7F-D957-5241-9CE253DD017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132221" y="1779519"/>
                  <a:ext cx="12258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B2B35F4-CDE5-DA6F-5639-DDADFD763146}"/>
                    </a:ext>
                  </a:extLst>
                </p14:cNvPr>
                <p14:cNvContentPartPr/>
                <p14:nvPr/>
              </p14:nvContentPartPr>
              <p14:xfrm>
                <a:off x="4418061" y="1838559"/>
                <a:ext cx="1013760" cy="712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B2B35F4-CDE5-DA6F-5639-DDADFD76314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400061" y="1820919"/>
                  <a:ext cx="1049400" cy="10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40DEA85-1A3A-6EB6-C37B-D9DD4CFF0EC5}"/>
              </a:ext>
            </a:extLst>
          </p:cNvPr>
          <p:cNvGrpSpPr/>
          <p:nvPr/>
        </p:nvGrpSpPr>
        <p:grpSpPr>
          <a:xfrm>
            <a:off x="113181" y="1563159"/>
            <a:ext cx="380160" cy="293760"/>
            <a:chOff x="113181" y="1563159"/>
            <a:chExt cx="380160" cy="29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AA8547F-0528-FC4E-E447-4F9C94FEDEC2}"/>
                    </a:ext>
                  </a:extLst>
                </p14:cNvPr>
                <p14:cNvContentPartPr/>
                <p14:nvPr/>
              </p14:nvContentPartPr>
              <p14:xfrm>
                <a:off x="113181" y="1563159"/>
                <a:ext cx="354600" cy="2404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AA8547F-0528-FC4E-E447-4F9C94FEDEC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5181" y="1545159"/>
                  <a:ext cx="39024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E810547-B4BF-6E5B-3C76-0640B9E49A2B}"/>
                    </a:ext>
                  </a:extLst>
                </p14:cNvPr>
                <p14:cNvContentPartPr/>
                <p14:nvPr/>
              </p14:nvContentPartPr>
              <p14:xfrm>
                <a:off x="143421" y="1632279"/>
                <a:ext cx="349920" cy="2246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E810547-B4BF-6E5B-3C76-0640B9E49A2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25781" y="1614279"/>
                  <a:ext cx="385560" cy="26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378CB0A-A2E0-853E-CAC1-3970E92E1D7B}"/>
              </a:ext>
            </a:extLst>
          </p:cNvPr>
          <p:cNvGrpSpPr/>
          <p:nvPr/>
        </p:nvGrpSpPr>
        <p:grpSpPr>
          <a:xfrm>
            <a:off x="4914501" y="1138719"/>
            <a:ext cx="430560" cy="173880"/>
            <a:chOff x="4914501" y="1138719"/>
            <a:chExt cx="430560" cy="17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58F622B-C0F4-10A5-5809-E2CC0304A403}"/>
                    </a:ext>
                  </a:extLst>
                </p14:cNvPr>
                <p14:cNvContentPartPr/>
                <p14:nvPr/>
              </p14:nvContentPartPr>
              <p14:xfrm>
                <a:off x="4914501" y="1138719"/>
                <a:ext cx="416880" cy="1674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58F622B-C0F4-10A5-5809-E2CC0304A40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896861" y="1121079"/>
                  <a:ext cx="45252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9CE9D75-C327-7083-B247-F1A1D96B189C}"/>
                    </a:ext>
                  </a:extLst>
                </p14:cNvPr>
                <p14:cNvContentPartPr/>
                <p14:nvPr/>
              </p14:nvContentPartPr>
              <p14:xfrm>
                <a:off x="4987221" y="1162839"/>
                <a:ext cx="357840" cy="1497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9CE9D75-C327-7083-B247-F1A1D96B189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969581" y="1144839"/>
                  <a:ext cx="393480" cy="18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E609129-5969-491E-CA24-510AAE3FE887}"/>
              </a:ext>
            </a:extLst>
          </p:cNvPr>
          <p:cNvGrpSpPr/>
          <p:nvPr/>
        </p:nvGrpSpPr>
        <p:grpSpPr>
          <a:xfrm>
            <a:off x="8470221" y="2386119"/>
            <a:ext cx="754560" cy="321120"/>
            <a:chOff x="8470221" y="2386119"/>
            <a:chExt cx="754560" cy="32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CBB8A63-B9EC-0D21-66DC-0F2C9DD91EA0}"/>
                    </a:ext>
                  </a:extLst>
                </p14:cNvPr>
                <p14:cNvContentPartPr/>
                <p14:nvPr/>
              </p14:nvContentPartPr>
              <p14:xfrm>
                <a:off x="8470221" y="2386119"/>
                <a:ext cx="754560" cy="28584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CBB8A63-B9EC-0D21-66DC-0F2C9DD91EA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452581" y="2368119"/>
                  <a:ext cx="79020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F60A9A2-BB23-F3BF-CDB2-55E17F6187AB}"/>
                    </a:ext>
                  </a:extLst>
                </p14:cNvPr>
                <p14:cNvContentPartPr/>
                <p14:nvPr/>
              </p14:nvContentPartPr>
              <p14:xfrm>
                <a:off x="8473461" y="2493399"/>
                <a:ext cx="540720" cy="21384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F60A9A2-BB23-F3BF-CDB2-55E17F6187A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455461" y="2475759"/>
                  <a:ext cx="576360" cy="24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5692685-FB5F-B11E-FE40-4BEFC490BDD6}"/>
              </a:ext>
            </a:extLst>
          </p:cNvPr>
          <p:cNvGrpSpPr/>
          <p:nvPr/>
        </p:nvGrpSpPr>
        <p:grpSpPr>
          <a:xfrm>
            <a:off x="35781" y="2277399"/>
            <a:ext cx="303840" cy="207000"/>
            <a:chOff x="35781" y="2277399"/>
            <a:chExt cx="303840" cy="20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7270554-1F9C-6C31-E468-168A9ABABC49}"/>
                    </a:ext>
                  </a:extLst>
                </p14:cNvPr>
                <p14:cNvContentPartPr/>
                <p14:nvPr/>
              </p14:nvContentPartPr>
              <p14:xfrm>
                <a:off x="64941" y="2277399"/>
                <a:ext cx="273240" cy="1882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7270554-1F9C-6C31-E468-168A9ABABC4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6941" y="2259759"/>
                  <a:ext cx="3088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88ECE89-3D16-7B59-EC89-28BBCDB83DCC}"/>
                    </a:ext>
                  </a:extLst>
                </p14:cNvPr>
                <p14:cNvContentPartPr/>
                <p14:nvPr/>
              </p14:nvContentPartPr>
              <p14:xfrm>
                <a:off x="35781" y="2304399"/>
                <a:ext cx="303840" cy="1800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88ECE89-3D16-7B59-EC89-28BBCDB83DC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7781" y="2286399"/>
                  <a:ext cx="339480" cy="21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E9FA6026-B731-CA12-BB29-F916E495A9B6}"/>
                  </a:ext>
                </a:extLst>
              </p14:cNvPr>
              <p14:cNvContentPartPr/>
              <p14:nvPr/>
            </p14:nvContentPartPr>
            <p14:xfrm>
              <a:off x="1908861" y="799239"/>
              <a:ext cx="1072440" cy="57924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E9FA6026-B731-CA12-BB29-F916E495A9B6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891221" y="781239"/>
                <a:ext cx="1108080" cy="61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6BF192D1-DC34-1802-8064-13A4DFF49161}"/>
              </a:ext>
            </a:extLst>
          </p:cNvPr>
          <p:cNvGrpSpPr/>
          <p:nvPr/>
        </p:nvGrpSpPr>
        <p:grpSpPr>
          <a:xfrm>
            <a:off x="2970501" y="2600679"/>
            <a:ext cx="662760" cy="101520"/>
            <a:chOff x="2970501" y="2600679"/>
            <a:chExt cx="662760" cy="10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256E51C8-1666-59CB-21BD-76DB537E120D}"/>
                    </a:ext>
                  </a:extLst>
                </p14:cNvPr>
                <p14:cNvContentPartPr/>
                <p14:nvPr/>
              </p14:nvContentPartPr>
              <p14:xfrm>
                <a:off x="2970501" y="2600679"/>
                <a:ext cx="624960" cy="565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56E51C8-1666-59CB-21BD-76DB537E120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952501" y="2583039"/>
                  <a:ext cx="6606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9AA16D6B-0812-EA0E-2CF2-2C6436417EEE}"/>
                    </a:ext>
                  </a:extLst>
                </p14:cNvPr>
                <p14:cNvContentPartPr/>
                <p14:nvPr/>
              </p14:nvContentPartPr>
              <p14:xfrm>
                <a:off x="3040341" y="2638479"/>
                <a:ext cx="592920" cy="637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9AA16D6B-0812-EA0E-2CF2-2C6436417EE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022701" y="2620839"/>
                  <a:ext cx="62856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DAF88F9-38C9-F11B-E1F5-9780A87E470E}"/>
              </a:ext>
            </a:extLst>
          </p:cNvPr>
          <p:cNvGrpSpPr/>
          <p:nvPr/>
        </p:nvGrpSpPr>
        <p:grpSpPr>
          <a:xfrm>
            <a:off x="5579781" y="2701119"/>
            <a:ext cx="1406880" cy="64080"/>
            <a:chOff x="5579781" y="2701119"/>
            <a:chExt cx="1406880" cy="6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03E77FE-1409-30D0-87FC-3892F603A8BD}"/>
                    </a:ext>
                  </a:extLst>
                </p14:cNvPr>
                <p14:cNvContentPartPr/>
                <p14:nvPr/>
              </p14:nvContentPartPr>
              <p14:xfrm>
                <a:off x="5579781" y="2701119"/>
                <a:ext cx="1406880" cy="568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03E77FE-1409-30D0-87FC-3892F603A8B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561781" y="2683479"/>
                  <a:ext cx="14425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BE5FCAC-1CBA-86D3-1589-21F7077E601A}"/>
                    </a:ext>
                  </a:extLst>
                </p14:cNvPr>
                <p14:cNvContentPartPr/>
                <p14:nvPr/>
              </p14:nvContentPartPr>
              <p14:xfrm>
                <a:off x="5647101" y="2739639"/>
                <a:ext cx="1137960" cy="255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BE5FCAC-1CBA-86D3-1589-21F7077E601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629101" y="2721999"/>
                  <a:ext cx="1173600" cy="6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7082A3F-41E3-D478-D209-CA43CF164891}"/>
              </a:ext>
            </a:extLst>
          </p:cNvPr>
          <p:cNvGrpSpPr/>
          <p:nvPr/>
        </p:nvGrpSpPr>
        <p:grpSpPr>
          <a:xfrm>
            <a:off x="6263781" y="365079"/>
            <a:ext cx="1709280" cy="1661760"/>
            <a:chOff x="6263781" y="365079"/>
            <a:chExt cx="1709280" cy="166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9062365-E19B-A036-479A-4C2D1EFEE5CC}"/>
                    </a:ext>
                  </a:extLst>
                </p14:cNvPr>
                <p14:cNvContentPartPr/>
                <p14:nvPr/>
              </p14:nvContentPartPr>
              <p14:xfrm>
                <a:off x="6263781" y="848919"/>
                <a:ext cx="240840" cy="2210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9062365-E19B-A036-479A-4C2D1EFEE5C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245781" y="830919"/>
                  <a:ext cx="27648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7B82FCE-3E35-B254-3AF7-89395242FFAA}"/>
                    </a:ext>
                  </a:extLst>
                </p14:cNvPr>
                <p14:cNvContentPartPr/>
                <p14:nvPr/>
              </p14:nvContentPartPr>
              <p14:xfrm>
                <a:off x="6534501" y="830919"/>
                <a:ext cx="97200" cy="1839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7B82FCE-3E35-B254-3AF7-89395242FFA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516861" y="813279"/>
                  <a:ext cx="13284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0D8C1BC5-16BA-0A4D-9B86-54FDDCE1F331}"/>
                    </a:ext>
                  </a:extLst>
                </p14:cNvPr>
                <p14:cNvContentPartPr/>
                <p14:nvPr/>
              </p14:nvContentPartPr>
              <p14:xfrm>
                <a:off x="6395181" y="518799"/>
                <a:ext cx="178200" cy="2192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0D8C1BC5-16BA-0A4D-9B86-54FDDCE1F33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377541" y="501159"/>
                  <a:ext cx="21384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671503C2-CB5D-2FF2-C883-82326031C930}"/>
                    </a:ext>
                  </a:extLst>
                </p14:cNvPr>
                <p14:cNvContentPartPr/>
                <p14:nvPr/>
              </p14:nvContentPartPr>
              <p14:xfrm>
                <a:off x="6639621" y="745599"/>
                <a:ext cx="203040" cy="1695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671503C2-CB5D-2FF2-C883-82326031C93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621981" y="727599"/>
                  <a:ext cx="2386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34D5F967-4C05-0057-C0A2-63016BC9C90C}"/>
                    </a:ext>
                  </a:extLst>
                </p14:cNvPr>
                <p14:cNvContentPartPr/>
                <p14:nvPr/>
              </p14:nvContentPartPr>
              <p14:xfrm>
                <a:off x="6863541" y="693759"/>
                <a:ext cx="97560" cy="2264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34D5F967-4C05-0057-C0A2-63016BC9C90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845541" y="675759"/>
                  <a:ext cx="1332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6AC82AB5-991A-E863-7A5F-506F19F19AFC}"/>
                    </a:ext>
                  </a:extLst>
                </p14:cNvPr>
                <p14:cNvContentPartPr/>
                <p14:nvPr/>
              </p14:nvContentPartPr>
              <p14:xfrm>
                <a:off x="7002141" y="610239"/>
                <a:ext cx="297720" cy="2034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6AC82AB5-991A-E863-7A5F-506F19F19AF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984141" y="592239"/>
                  <a:ext cx="33336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F9333977-207A-0C57-6E52-19B5D7296ADF}"/>
                    </a:ext>
                  </a:extLst>
                </p14:cNvPr>
                <p14:cNvContentPartPr/>
                <p14:nvPr/>
              </p14:nvContentPartPr>
              <p14:xfrm>
                <a:off x="7199781" y="470559"/>
                <a:ext cx="47880" cy="1000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F9333977-207A-0C57-6E52-19B5D7296AD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181781" y="452559"/>
                  <a:ext cx="835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10E4BD49-000F-2DE2-91A5-AFF606F77A64}"/>
                    </a:ext>
                  </a:extLst>
                </p14:cNvPr>
                <p14:cNvContentPartPr/>
                <p14:nvPr/>
              </p14:nvContentPartPr>
              <p14:xfrm>
                <a:off x="6466101" y="494679"/>
                <a:ext cx="856080" cy="42300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10E4BD49-000F-2DE2-91A5-AFF606F77A6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448101" y="476679"/>
                  <a:ext cx="891720" cy="45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CDE9D228-67C1-C211-F8A9-5C9A9ED56C5C}"/>
                    </a:ext>
                  </a:extLst>
                </p14:cNvPr>
                <p14:cNvContentPartPr/>
                <p14:nvPr/>
              </p14:nvContentPartPr>
              <p14:xfrm>
                <a:off x="6693621" y="1027119"/>
                <a:ext cx="73080" cy="21564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CDE9D228-67C1-C211-F8A9-5C9A9ED56C5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675981" y="1009479"/>
                  <a:ext cx="10872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92606689-24A6-A5FB-47DF-31AD5B64E86A}"/>
                    </a:ext>
                  </a:extLst>
                </p14:cNvPr>
                <p14:cNvContentPartPr/>
                <p14:nvPr/>
              </p14:nvContentPartPr>
              <p14:xfrm>
                <a:off x="6636021" y="1228719"/>
                <a:ext cx="183240" cy="5472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92606689-24A6-A5FB-47DF-31AD5B64E86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618381" y="1210719"/>
                  <a:ext cx="2188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0E7CB342-4F42-B6D5-57EC-B2E62BA4FE36}"/>
                    </a:ext>
                  </a:extLst>
                </p14:cNvPr>
                <p14:cNvContentPartPr/>
                <p14:nvPr/>
              </p14:nvContentPartPr>
              <p14:xfrm>
                <a:off x="6553221" y="1568919"/>
                <a:ext cx="231120" cy="18648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0E7CB342-4F42-B6D5-57EC-B2E62BA4FE3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535581" y="1551279"/>
                  <a:ext cx="2667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016CD9CF-5BBC-FDA7-A6F1-2222C8B472A8}"/>
                    </a:ext>
                  </a:extLst>
                </p14:cNvPr>
                <p14:cNvContentPartPr/>
                <p14:nvPr/>
              </p14:nvContentPartPr>
              <p14:xfrm>
                <a:off x="6780021" y="1503759"/>
                <a:ext cx="209520" cy="1627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016CD9CF-5BBC-FDA7-A6F1-2222C8B472A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762381" y="1485759"/>
                  <a:ext cx="2451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2C5B62F-6B46-236F-349B-D678EB0A0335}"/>
                    </a:ext>
                  </a:extLst>
                </p14:cNvPr>
                <p14:cNvContentPartPr/>
                <p14:nvPr/>
              </p14:nvContentPartPr>
              <p14:xfrm>
                <a:off x="7006101" y="1462359"/>
                <a:ext cx="49320" cy="15768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2C5B62F-6B46-236F-349B-D678EB0A033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988101" y="1444359"/>
                  <a:ext cx="849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CD3AD1B0-AFEE-ED46-D4A6-33CC5FC37E52}"/>
                    </a:ext>
                  </a:extLst>
                </p14:cNvPr>
                <p14:cNvContentPartPr/>
                <p14:nvPr/>
              </p14:nvContentPartPr>
              <p14:xfrm>
                <a:off x="6908901" y="1379919"/>
                <a:ext cx="15840" cy="93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CD3AD1B0-AFEE-ED46-D4A6-33CC5FC37E5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890901" y="1362279"/>
                  <a:ext cx="514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D657C92-4D8C-2556-4174-5817370796B4}"/>
                    </a:ext>
                  </a:extLst>
                </p14:cNvPr>
                <p14:cNvContentPartPr/>
                <p14:nvPr/>
              </p14:nvContentPartPr>
              <p14:xfrm>
                <a:off x="7075221" y="1148799"/>
                <a:ext cx="110520" cy="61992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D657C92-4D8C-2556-4174-5817370796B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057581" y="1131159"/>
                  <a:ext cx="146160" cy="65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78C91741-BCA4-7177-63DB-D93E667AF15F}"/>
                    </a:ext>
                  </a:extLst>
                </p14:cNvPr>
                <p14:cNvContentPartPr/>
                <p14:nvPr/>
              </p14:nvContentPartPr>
              <p14:xfrm>
                <a:off x="7224621" y="1191999"/>
                <a:ext cx="257760" cy="2923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78C91741-BCA4-7177-63DB-D93E667AF15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206621" y="1173999"/>
                  <a:ext cx="29340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2778F154-DCE9-A494-064C-E0B95A9E59E0}"/>
                    </a:ext>
                  </a:extLst>
                </p14:cNvPr>
                <p14:cNvContentPartPr/>
                <p14:nvPr/>
              </p14:nvContentPartPr>
              <p14:xfrm>
                <a:off x="7476621" y="780159"/>
                <a:ext cx="394560" cy="55080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2778F154-DCE9-A494-064C-E0B95A9E59E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458981" y="762159"/>
                  <a:ext cx="430200" cy="58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953C099B-FFF6-1395-1C80-923A24BE33F3}"/>
                    </a:ext>
                  </a:extLst>
                </p14:cNvPr>
                <p14:cNvContentPartPr/>
                <p14:nvPr/>
              </p14:nvContentPartPr>
              <p14:xfrm>
                <a:off x="7748061" y="890319"/>
                <a:ext cx="225000" cy="19620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953C099B-FFF6-1395-1C80-923A24BE33F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730061" y="872319"/>
                  <a:ext cx="2606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84FDDD8A-562B-166E-021F-1D44067F650D}"/>
                    </a:ext>
                  </a:extLst>
                </p14:cNvPr>
                <p14:cNvContentPartPr/>
                <p14:nvPr/>
              </p14:nvContentPartPr>
              <p14:xfrm>
                <a:off x="7914381" y="807519"/>
                <a:ext cx="2160" cy="2340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84FDDD8A-562B-166E-021F-1D44067F650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896741" y="789879"/>
                  <a:ext cx="378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A5FD0C06-40FB-EA91-2754-E3E46FD4B203}"/>
                    </a:ext>
                  </a:extLst>
                </p14:cNvPr>
                <p14:cNvContentPartPr/>
                <p14:nvPr/>
              </p14:nvContentPartPr>
              <p14:xfrm>
                <a:off x="6805581" y="1332039"/>
                <a:ext cx="1143360" cy="69480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A5FD0C06-40FB-EA91-2754-E3E46FD4B20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787941" y="1314039"/>
                  <a:ext cx="1179000" cy="73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C85FEAD0-E2FE-DC31-DDC8-01177CA1E7DA}"/>
                    </a:ext>
                  </a:extLst>
                </p14:cNvPr>
                <p14:cNvContentPartPr/>
                <p14:nvPr/>
              </p14:nvContentPartPr>
              <p14:xfrm>
                <a:off x="7421541" y="365079"/>
                <a:ext cx="250560" cy="1850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C85FEAD0-E2FE-DC31-DDC8-01177CA1E7D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403901" y="347079"/>
                  <a:ext cx="28620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F05F1D60-5AD7-424E-7171-AB243A28619E}"/>
                    </a:ext>
                  </a:extLst>
                </p14:cNvPr>
                <p14:cNvContentPartPr/>
                <p14:nvPr/>
              </p14:nvContentPartPr>
              <p14:xfrm>
                <a:off x="7437021" y="429159"/>
                <a:ext cx="250200" cy="16596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F05F1D60-5AD7-424E-7171-AB243A28619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419381" y="411159"/>
                  <a:ext cx="285840" cy="20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E08ACF9-5107-25A3-4D20-6BE73B57CC01}"/>
              </a:ext>
            </a:extLst>
          </p:cNvPr>
          <p:cNvGrpSpPr/>
          <p:nvPr/>
        </p:nvGrpSpPr>
        <p:grpSpPr>
          <a:xfrm>
            <a:off x="4612101" y="2496279"/>
            <a:ext cx="366120" cy="377640"/>
            <a:chOff x="4612101" y="2496279"/>
            <a:chExt cx="366120" cy="37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E6B5C4AA-B84E-AB9B-7E89-D9C29AAF1037}"/>
                    </a:ext>
                  </a:extLst>
                </p14:cNvPr>
                <p14:cNvContentPartPr/>
                <p14:nvPr/>
              </p14:nvContentPartPr>
              <p14:xfrm>
                <a:off x="4631541" y="2496279"/>
                <a:ext cx="268560" cy="23580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E6B5C4AA-B84E-AB9B-7E89-D9C29AAF1037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613541" y="2478279"/>
                  <a:ext cx="30420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6B4E03AD-A4E0-3568-8173-7C7AFA5239A4}"/>
                    </a:ext>
                  </a:extLst>
                </p14:cNvPr>
                <p14:cNvContentPartPr/>
                <p14:nvPr/>
              </p14:nvContentPartPr>
              <p14:xfrm>
                <a:off x="4612101" y="2575479"/>
                <a:ext cx="366120" cy="2984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6B4E03AD-A4E0-3568-8173-7C7AFA5239A4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594461" y="2557479"/>
                  <a:ext cx="401760" cy="334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5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00A48BB0-8801-2DF2-7D3D-F764B7C6FEFC}"/>
                  </a:ext>
                </a:extLst>
              </p14:cNvPr>
              <p14:cNvContentPartPr/>
              <p14:nvPr/>
            </p14:nvContentPartPr>
            <p14:xfrm>
              <a:off x="2965821" y="2840439"/>
              <a:ext cx="176760" cy="9576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00A48BB0-8801-2DF2-7D3D-F764B7C6FEFC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2948181" y="2822439"/>
                <a:ext cx="212400" cy="13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0075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4F5051-2026-F352-790F-5675AE351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08302" cy="6172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E02959-F79F-A4E4-308A-B749235D9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5581" y="0"/>
            <a:ext cx="3667637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B8F95F-5197-9BA8-A7AE-FE92FB94A0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078EF06-D0FF-E72E-1FB8-FE8C1EDF05AA}"/>
              </a:ext>
            </a:extLst>
          </p:cNvPr>
          <p:cNvGrpSpPr/>
          <p:nvPr/>
        </p:nvGrpSpPr>
        <p:grpSpPr>
          <a:xfrm>
            <a:off x="217736" y="207591"/>
            <a:ext cx="338760" cy="416520"/>
            <a:chOff x="217736" y="207591"/>
            <a:chExt cx="338760" cy="41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87B00B1-290E-9196-BAAB-23D0909612C1}"/>
                    </a:ext>
                  </a:extLst>
                </p14:cNvPr>
                <p14:cNvContentPartPr/>
                <p14:nvPr/>
              </p14:nvContentPartPr>
              <p14:xfrm>
                <a:off x="217736" y="207591"/>
                <a:ext cx="304560" cy="2962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87B00B1-290E-9196-BAAB-23D0909612C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0096" y="189951"/>
                  <a:ext cx="34020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99BCBF7-4297-7659-6B6C-EF5DDE5E9957}"/>
                    </a:ext>
                  </a:extLst>
                </p14:cNvPr>
                <p14:cNvContentPartPr/>
                <p14:nvPr/>
              </p14:nvContentPartPr>
              <p14:xfrm>
                <a:off x="320696" y="347271"/>
                <a:ext cx="235800" cy="2768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99BCBF7-4297-7659-6B6C-EF5DDE5E995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2696" y="329631"/>
                  <a:ext cx="271440" cy="31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744A6A6-8397-5800-9C6E-1578D12F700C}"/>
              </a:ext>
            </a:extLst>
          </p:cNvPr>
          <p:cNvGrpSpPr/>
          <p:nvPr/>
        </p:nvGrpSpPr>
        <p:grpSpPr>
          <a:xfrm>
            <a:off x="6932816" y="-273729"/>
            <a:ext cx="973440" cy="654480"/>
            <a:chOff x="6932816" y="-273729"/>
            <a:chExt cx="973440" cy="65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BB7E852-0EAC-DBD1-9BD8-414F8ECEAC99}"/>
                    </a:ext>
                  </a:extLst>
                </p14:cNvPr>
                <p14:cNvContentPartPr/>
                <p14:nvPr/>
              </p14:nvContentPartPr>
              <p14:xfrm>
                <a:off x="6968096" y="218031"/>
                <a:ext cx="4680" cy="54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BB7E852-0EAC-DBD1-9BD8-414F8ECEAC9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950096" y="200031"/>
                  <a:ext cx="403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DE64BBD-88F2-35A3-F55B-EB9C22F3CB96}"/>
                    </a:ext>
                  </a:extLst>
                </p14:cNvPr>
                <p14:cNvContentPartPr/>
                <p14:nvPr/>
              </p14:nvContentPartPr>
              <p14:xfrm>
                <a:off x="7267976" y="143511"/>
                <a:ext cx="65160" cy="1843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DE64BBD-88F2-35A3-F55B-EB9C22F3CB9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50336" y="125511"/>
                  <a:ext cx="10080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F5F9E51-EA27-FE31-D1ED-C10C5375C65E}"/>
                    </a:ext>
                  </a:extLst>
                </p14:cNvPr>
                <p14:cNvContentPartPr/>
                <p14:nvPr/>
              </p14:nvContentPartPr>
              <p14:xfrm>
                <a:off x="7405496" y="109671"/>
                <a:ext cx="128880" cy="1404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F5F9E51-EA27-FE31-D1ED-C10C5375C65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387496" y="91671"/>
                  <a:ext cx="1645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6BCA304-D144-7190-59A4-5B685C364F71}"/>
                    </a:ext>
                  </a:extLst>
                </p14:cNvPr>
                <p14:cNvContentPartPr/>
                <p14:nvPr/>
              </p14:nvContentPartPr>
              <p14:xfrm>
                <a:off x="7473176" y="-141609"/>
                <a:ext cx="168480" cy="2365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6BCA304-D144-7190-59A4-5B685C364F7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455176" y="-159609"/>
                  <a:ext cx="2041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9527146-5DB6-CC24-91A2-693D62CDF087}"/>
                    </a:ext>
                  </a:extLst>
                </p14:cNvPr>
                <p14:cNvContentPartPr/>
                <p14:nvPr/>
              </p14:nvContentPartPr>
              <p14:xfrm>
                <a:off x="7074656" y="-273729"/>
                <a:ext cx="831600" cy="621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9527146-5DB6-CC24-91A2-693D62CDF08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057016" y="-291729"/>
                  <a:ext cx="867240" cy="65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3006057-16EB-2026-E347-BD2D65260E70}"/>
                    </a:ext>
                  </a:extLst>
                </p14:cNvPr>
                <p14:cNvContentPartPr/>
                <p14:nvPr/>
              </p14:nvContentPartPr>
              <p14:xfrm>
                <a:off x="6932816" y="323151"/>
                <a:ext cx="180000" cy="576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3006057-16EB-2026-E347-BD2D65260E7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915176" y="305151"/>
                  <a:ext cx="215640" cy="93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C62881D-FCC9-81CC-930F-4CE1CCE5B9E4}"/>
                  </a:ext>
                </a:extLst>
              </p14:cNvPr>
              <p14:cNvContentPartPr/>
              <p14:nvPr/>
            </p14:nvContentPartPr>
            <p14:xfrm>
              <a:off x="3194216" y="792231"/>
              <a:ext cx="1991160" cy="12240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C62881D-FCC9-81CC-930F-4CE1CCE5B9E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176216" y="774231"/>
                <a:ext cx="202680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8BF75F1-BFFE-CE6E-89BD-366D20DC9BD1}"/>
                  </a:ext>
                </a:extLst>
              </p14:cNvPr>
              <p14:cNvContentPartPr/>
              <p14:nvPr/>
            </p14:nvContentPartPr>
            <p14:xfrm>
              <a:off x="6887456" y="936231"/>
              <a:ext cx="1164600" cy="172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8BF75F1-BFFE-CE6E-89BD-366D20DC9BD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869816" y="918591"/>
                <a:ext cx="1200240" cy="5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B4083DC5-396B-806D-B2E4-EEBC2C9397D4}"/>
              </a:ext>
            </a:extLst>
          </p:cNvPr>
          <p:cNvGrpSpPr/>
          <p:nvPr/>
        </p:nvGrpSpPr>
        <p:grpSpPr>
          <a:xfrm>
            <a:off x="191456" y="976191"/>
            <a:ext cx="345240" cy="251280"/>
            <a:chOff x="191456" y="976191"/>
            <a:chExt cx="345240" cy="25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07071FF-618B-CDCC-8949-2A36469B97BB}"/>
                    </a:ext>
                  </a:extLst>
                </p14:cNvPr>
                <p14:cNvContentPartPr/>
                <p14:nvPr/>
              </p14:nvContentPartPr>
              <p14:xfrm>
                <a:off x="194696" y="976191"/>
                <a:ext cx="298440" cy="2217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07071FF-618B-CDCC-8949-2A36469B97B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77056" y="958551"/>
                  <a:ext cx="33408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E3CE391-4B33-9D1E-7EBA-61969F03EB3F}"/>
                    </a:ext>
                  </a:extLst>
                </p14:cNvPr>
                <p14:cNvContentPartPr/>
                <p14:nvPr/>
              </p14:nvContentPartPr>
              <p14:xfrm>
                <a:off x="191456" y="1046751"/>
                <a:ext cx="345240" cy="1807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E3CE391-4B33-9D1E-7EBA-61969F03EB3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73456" y="1028751"/>
                  <a:ext cx="380880" cy="21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67B116C-B6EF-2D11-5B16-F2858FDAC5B1}"/>
              </a:ext>
            </a:extLst>
          </p:cNvPr>
          <p:cNvGrpSpPr/>
          <p:nvPr/>
        </p:nvGrpSpPr>
        <p:grpSpPr>
          <a:xfrm>
            <a:off x="7000856" y="1327551"/>
            <a:ext cx="750600" cy="60480"/>
            <a:chOff x="7000856" y="1327551"/>
            <a:chExt cx="750600" cy="6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21AD31F-6CB3-24E7-291A-EE597A499B9E}"/>
                    </a:ext>
                  </a:extLst>
                </p14:cNvPr>
                <p14:cNvContentPartPr/>
                <p14:nvPr/>
              </p14:nvContentPartPr>
              <p14:xfrm>
                <a:off x="7000856" y="1327551"/>
                <a:ext cx="750600" cy="604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21AD31F-6CB3-24E7-291A-EE597A499B9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983216" y="1309911"/>
                  <a:ext cx="7862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4D16F88-89E1-1DB7-F765-AFD9DA5B55B6}"/>
                    </a:ext>
                  </a:extLst>
                </p14:cNvPr>
                <p14:cNvContentPartPr/>
                <p14:nvPr/>
              </p14:nvContentPartPr>
              <p14:xfrm>
                <a:off x="7134416" y="1344831"/>
                <a:ext cx="493200" cy="316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4D16F88-89E1-1DB7-F765-AFD9DA5B55B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116776" y="1327191"/>
                  <a:ext cx="52884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224180E-D095-9127-A590-793AA70FC73A}"/>
              </a:ext>
            </a:extLst>
          </p:cNvPr>
          <p:cNvGrpSpPr/>
          <p:nvPr/>
        </p:nvGrpSpPr>
        <p:grpSpPr>
          <a:xfrm>
            <a:off x="4695056" y="2168871"/>
            <a:ext cx="2243880" cy="178560"/>
            <a:chOff x="4695056" y="2168871"/>
            <a:chExt cx="2243880" cy="17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98C5575-291B-9F09-DCD1-509E74D9E278}"/>
                    </a:ext>
                  </a:extLst>
                </p14:cNvPr>
                <p14:cNvContentPartPr/>
                <p14:nvPr/>
              </p14:nvContentPartPr>
              <p14:xfrm>
                <a:off x="4695056" y="2168871"/>
                <a:ext cx="1148400" cy="820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98C5575-291B-9F09-DCD1-509E74D9E27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677416" y="2150871"/>
                  <a:ext cx="11840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C6B83D8-1CFD-D391-9EAE-92FECAFD36F5}"/>
                    </a:ext>
                  </a:extLst>
                </p14:cNvPr>
                <p14:cNvContentPartPr/>
                <p14:nvPr/>
              </p14:nvContentPartPr>
              <p14:xfrm>
                <a:off x="4706216" y="2225031"/>
                <a:ext cx="1041840" cy="1224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C6B83D8-1CFD-D391-9EAE-92FECAFD36F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688216" y="2207391"/>
                  <a:ext cx="10774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80E3DA9-F26F-3B31-1BC4-472F25E3D613}"/>
                    </a:ext>
                  </a:extLst>
                </p14:cNvPr>
                <p14:cNvContentPartPr/>
                <p14:nvPr/>
              </p14:nvContentPartPr>
              <p14:xfrm>
                <a:off x="6374816" y="2228991"/>
                <a:ext cx="564120" cy="576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80E3DA9-F26F-3B31-1BC4-472F25E3D61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356816" y="2211351"/>
                  <a:ext cx="599760" cy="9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E5089E3-44FA-0486-728E-1DF796C49FC0}"/>
              </a:ext>
            </a:extLst>
          </p:cNvPr>
          <p:cNvGrpSpPr/>
          <p:nvPr/>
        </p:nvGrpSpPr>
        <p:grpSpPr>
          <a:xfrm>
            <a:off x="4752296" y="1501791"/>
            <a:ext cx="340920" cy="217440"/>
            <a:chOff x="4752296" y="1501791"/>
            <a:chExt cx="340920" cy="21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24B2910-8F07-F366-5E46-E5A2BF4A810F}"/>
                    </a:ext>
                  </a:extLst>
                </p14:cNvPr>
                <p14:cNvContentPartPr/>
                <p14:nvPr/>
              </p14:nvContentPartPr>
              <p14:xfrm>
                <a:off x="4807736" y="1501791"/>
                <a:ext cx="285480" cy="2048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24B2910-8F07-F366-5E46-E5A2BF4A810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790096" y="1484151"/>
                  <a:ext cx="32112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1A84E95-4765-E46E-8323-79ED52564346}"/>
                    </a:ext>
                  </a:extLst>
                </p14:cNvPr>
                <p14:cNvContentPartPr/>
                <p14:nvPr/>
              </p14:nvContentPartPr>
              <p14:xfrm>
                <a:off x="4752296" y="1550751"/>
                <a:ext cx="287640" cy="1684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1A84E95-4765-E46E-8323-79ED5256434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734296" y="1532751"/>
                  <a:ext cx="323280" cy="204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05FE9604-F518-BD20-F215-1FF184A5C237}"/>
                  </a:ext>
                </a:extLst>
              </p14:cNvPr>
              <p14:cNvContentPartPr/>
              <p14:nvPr/>
            </p14:nvContentPartPr>
            <p14:xfrm>
              <a:off x="8030456" y="2197311"/>
              <a:ext cx="45720" cy="252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05FE9604-F518-BD20-F215-1FF184A5C237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012816" y="2179671"/>
                <a:ext cx="81360" cy="38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AFF409EC-DC3F-A778-104B-8108051DB1F2}"/>
              </a:ext>
            </a:extLst>
          </p:cNvPr>
          <p:cNvGrpSpPr/>
          <p:nvPr/>
        </p:nvGrpSpPr>
        <p:grpSpPr>
          <a:xfrm>
            <a:off x="53576" y="1904271"/>
            <a:ext cx="635400" cy="567000"/>
            <a:chOff x="53576" y="1904271"/>
            <a:chExt cx="635400" cy="56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2984D6A-EB6A-211C-C43F-B952F5D416D9}"/>
                    </a:ext>
                  </a:extLst>
                </p14:cNvPr>
                <p14:cNvContentPartPr/>
                <p14:nvPr/>
              </p14:nvContentPartPr>
              <p14:xfrm>
                <a:off x="53576" y="1904271"/>
                <a:ext cx="382320" cy="2224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2984D6A-EB6A-211C-C43F-B952F5D416D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5936" y="1886631"/>
                  <a:ext cx="41796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CFA6F91-B8F4-96EA-F39A-BAC082998D5D}"/>
                    </a:ext>
                  </a:extLst>
                </p14:cNvPr>
                <p14:cNvContentPartPr/>
                <p14:nvPr/>
              </p14:nvContentPartPr>
              <p14:xfrm>
                <a:off x="74816" y="1958631"/>
                <a:ext cx="426960" cy="2599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CFA6F91-B8F4-96EA-F39A-BAC082998D5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6816" y="1940631"/>
                  <a:ext cx="46260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1939E72-EFF9-6961-5D63-AC0F90D9D246}"/>
                    </a:ext>
                  </a:extLst>
                </p14:cNvPr>
                <p14:cNvContentPartPr/>
                <p14:nvPr/>
              </p14:nvContentPartPr>
              <p14:xfrm>
                <a:off x="379376" y="2233671"/>
                <a:ext cx="270360" cy="1760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1939E72-EFF9-6961-5D63-AC0F90D9D24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61376" y="2215671"/>
                  <a:ext cx="3060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BABA3BF-A322-8B53-0291-6EA89E4709A8}"/>
                    </a:ext>
                  </a:extLst>
                </p14:cNvPr>
                <p14:cNvContentPartPr/>
                <p14:nvPr/>
              </p14:nvContentPartPr>
              <p14:xfrm>
                <a:off x="366056" y="2287311"/>
                <a:ext cx="322920" cy="1839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BABA3BF-A322-8B53-0291-6EA89E4709A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48416" y="2269311"/>
                  <a:ext cx="358560" cy="21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A9CF9CD2-95A4-8321-F4A0-1AF55707FFAB}"/>
                  </a:ext>
                </a:extLst>
              </p14:cNvPr>
              <p14:cNvContentPartPr/>
              <p14:nvPr/>
            </p14:nvContentPartPr>
            <p14:xfrm>
              <a:off x="6834896" y="2834871"/>
              <a:ext cx="360" cy="36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A9CF9CD2-95A4-8321-F4A0-1AF55707FFAB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817256" y="2817231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FCA30229-C651-AC62-0EFE-176DED865CC7}"/>
                  </a:ext>
                </a:extLst>
              </p14:cNvPr>
              <p14:cNvContentPartPr/>
              <p14:nvPr/>
            </p14:nvContentPartPr>
            <p14:xfrm>
              <a:off x="5903216" y="3018471"/>
              <a:ext cx="839160" cy="1944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FCA30229-C651-AC62-0EFE-176DED865CC7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885576" y="3000471"/>
                <a:ext cx="87480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CBD76184-A316-6D93-5C19-0CB4A497477D}"/>
                  </a:ext>
                </a:extLst>
              </p14:cNvPr>
              <p14:cNvContentPartPr/>
              <p14:nvPr/>
            </p14:nvContentPartPr>
            <p14:xfrm>
              <a:off x="3531176" y="3501591"/>
              <a:ext cx="663480" cy="5940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CBD76184-A316-6D93-5C19-0CB4A497477D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513536" y="3483591"/>
                <a:ext cx="69912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F31565F6-9C5A-707D-1A71-A18CAEA6FEE4}"/>
                  </a:ext>
                </a:extLst>
              </p14:cNvPr>
              <p14:cNvContentPartPr/>
              <p14:nvPr/>
            </p14:nvContentPartPr>
            <p14:xfrm>
              <a:off x="6169616" y="2440311"/>
              <a:ext cx="541440" cy="20556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F31565F6-9C5A-707D-1A71-A18CAEA6FEE4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6151976" y="2422311"/>
                <a:ext cx="577080" cy="2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229BEA44-95B1-CA1D-83F0-4C5F900B09C8}"/>
                  </a:ext>
                </a:extLst>
              </p14:cNvPr>
              <p14:cNvContentPartPr/>
              <p14:nvPr/>
            </p14:nvContentPartPr>
            <p14:xfrm>
              <a:off x="3917096" y="3041151"/>
              <a:ext cx="366480" cy="19656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229BEA44-95B1-CA1D-83F0-4C5F900B09C8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3899096" y="3023511"/>
                <a:ext cx="402120" cy="23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E620A6AA-DAD5-4EB2-ECD5-C2E9613FBBC3}"/>
              </a:ext>
            </a:extLst>
          </p:cNvPr>
          <p:cNvGrpSpPr/>
          <p:nvPr/>
        </p:nvGrpSpPr>
        <p:grpSpPr>
          <a:xfrm>
            <a:off x="3732416" y="3833511"/>
            <a:ext cx="1748880" cy="103680"/>
            <a:chOff x="3732416" y="3833511"/>
            <a:chExt cx="1748880" cy="10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1A4AB76-7198-1ED8-710A-3EB19F831AE4}"/>
                    </a:ext>
                  </a:extLst>
                </p14:cNvPr>
                <p14:cNvContentPartPr/>
                <p14:nvPr/>
              </p14:nvContentPartPr>
              <p14:xfrm>
                <a:off x="3732416" y="3848271"/>
                <a:ext cx="1748880" cy="6768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E1A4AB76-7198-1ED8-710A-3EB19F831AE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714416" y="3830631"/>
                  <a:ext cx="17845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E2D6DE4-D940-80DE-48D3-0357796C6EB6}"/>
                    </a:ext>
                  </a:extLst>
                </p14:cNvPr>
                <p14:cNvContentPartPr/>
                <p14:nvPr/>
              </p14:nvContentPartPr>
              <p14:xfrm>
                <a:off x="3844736" y="3833511"/>
                <a:ext cx="1631160" cy="1036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E2D6DE4-D940-80DE-48D3-0357796C6EB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827096" y="3815511"/>
                  <a:ext cx="1666800" cy="13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E7041BD-D1E3-7A72-012C-3239D360039D}"/>
              </a:ext>
            </a:extLst>
          </p:cNvPr>
          <p:cNvGrpSpPr/>
          <p:nvPr/>
        </p:nvGrpSpPr>
        <p:grpSpPr>
          <a:xfrm>
            <a:off x="4511816" y="3410871"/>
            <a:ext cx="346680" cy="120960"/>
            <a:chOff x="4511816" y="3410871"/>
            <a:chExt cx="346680" cy="12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8FA6CDD-2EC1-ABE0-26C6-4E256F7F7763}"/>
                    </a:ext>
                  </a:extLst>
                </p14:cNvPr>
                <p14:cNvContentPartPr/>
                <p14:nvPr/>
              </p14:nvContentPartPr>
              <p14:xfrm>
                <a:off x="4511816" y="3411231"/>
                <a:ext cx="291600" cy="1206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8FA6CDD-2EC1-ABE0-26C6-4E256F7F776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494176" y="3393591"/>
                  <a:ext cx="3272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62EE1AE-28B3-B400-C331-4C685AA8BF87}"/>
                    </a:ext>
                  </a:extLst>
                </p14:cNvPr>
                <p14:cNvContentPartPr/>
                <p14:nvPr/>
              </p14:nvContentPartPr>
              <p14:xfrm>
                <a:off x="4555736" y="3410871"/>
                <a:ext cx="302760" cy="1105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62EE1AE-28B3-B400-C331-4C685AA8BF8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537736" y="3393231"/>
                  <a:ext cx="33840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0C1A918-29D2-0999-973B-9E4127971A1D}"/>
              </a:ext>
            </a:extLst>
          </p:cNvPr>
          <p:cNvGrpSpPr/>
          <p:nvPr/>
        </p:nvGrpSpPr>
        <p:grpSpPr>
          <a:xfrm>
            <a:off x="115856" y="2907951"/>
            <a:ext cx="441000" cy="301680"/>
            <a:chOff x="115856" y="2907951"/>
            <a:chExt cx="441000" cy="30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C72EF00-7378-2A62-5501-B2ADCF1E5B18}"/>
                    </a:ext>
                  </a:extLst>
                </p14:cNvPr>
                <p14:cNvContentPartPr/>
                <p14:nvPr/>
              </p14:nvContentPartPr>
              <p14:xfrm>
                <a:off x="172736" y="2907951"/>
                <a:ext cx="252720" cy="25380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C72EF00-7378-2A62-5501-B2ADCF1E5B1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55096" y="2889951"/>
                  <a:ext cx="28836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C6DF32D-5B84-6BD6-5DAD-5D2739B6704B}"/>
                    </a:ext>
                  </a:extLst>
                </p14:cNvPr>
                <p14:cNvContentPartPr/>
                <p14:nvPr/>
              </p14:nvContentPartPr>
              <p14:xfrm>
                <a:off x="115856" y="2996151"/>
                <a:ext cx="269280" cy="2134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C6DF32D-5B84-6BD6-5DAD-5D2739B6704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7856" y="2978151"/>
                  <a:ext cx="30492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AE895A5-F343-0BBA-5B38-58EE4D6C2375}"/>
                    </a:ext>
                  </a:extLst>
                </p14:cNvPr>
                <p14:cNvContentPartPr/>
                <p14:nvPr/>
              </p14:nvContentPartPr>
              <p14:xfrm>
                <a:off x="552536" y="3078951"/>
                <a:ext cx="4320" cy="288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AE895A5-F343-0BBA-5B38-58EE4D6C237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34536" y="3060951"/>
                  <a:ext cx="39960" cy="38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21B01BF6-6F95-BA2F-81A7-E62C935A5C8E}"/>
                  </a:ext>
                </a:extLst>
              </p14:cNvPr>
              <p14:cNvContentPartPr/>
              <p14:nvPr/>
            </p14:nvContentPartPr>
            <p14:xfrm>
              <a:off x="55736" y="4220151"/>
              <a:ext cx="315720" cy="12132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21B01BF6-6F95-BA2F-81A7-E62C935A5C8E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38096" y="4202511"/>
                <a:ext cx="351360" cy="156960"/>
              </a:xfrm>
              <a:prstGeom prst="rect">
                <a:avLst/>
              </a:prstGeom>
            </p:spPr>
          </p:pic>
        </mc:Fallback>
      </mc:AlternateContent>
      <p:grpSp>
        <p:nvGrpSpPr>
          <p:cNvPr id="58" name="Group 57">
            <a:extLst>
              <a:ext uri="{FF2B5EF4-FFF2-40B4-BE49-F238E27FC236}">
                <a16:creationId xmlns:a16="http://schemas.microsoft.com/office/drawing/2014/main" id="{8BD88632-C87C-B2A9-9AAA-7D3371BB0B40}"/>
              </a:ext>
            </a:extLst>
          </p:cNvPr>
          <p:cNvGrpSpPr/>
          <p:nvPr/>
        </p:nvGrpSpPr>
        <p:grpSpPr>
          <a:xfrm>
            <a:off x="2510576" y="4655751"/>
            <a:ext cx="1310040" cy="198000"/>
            <a:chOff x="2510576" y="4655751"/>
            <a:chExt cx="1310040" cy="19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32E25610-0D50-811A-F4D2-E4474DD50E0C}"/>
                    </a:ext>
                  </a:extLst>
                </p14:cNvPr>
                <p14:cNvContentPartPr/>
                <p14:nvPr/>
              </p14:nvContentPartPr>
              <p14:xfrm>
                <a:off x="2510576" y="4655751"/>
                <a:ext cx="1310040" cy="12852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32E25610-0D50-811A-F4D2-E4474DD50E0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492936" y="4637751"/>
                  <a:ext cx="13456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AAC4614F-0136-C459-B76F-D77C94325CFE}"/>
                    </a:ext>
                  </a:extLst>
                </p14:cNvPr>
                <p14:cNvContentPartPr/>
                <p14:nvPr/>
              </p14:nvContentPartPr>
              <p14:xfrm>
                <a:off x="2632616" y="4779231"/>
                <a:ext cx="927720" cy="7452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AAC4614F-0136-C459-B76F-D77C94325CF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614616" y="4761231"/>
                  <a:ext cx="963360" cy="11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613F418-510A-9285-8386-F46C47B273E6}"/>
              </a:ext>
            </a:extLst>
          </p:cNvPr>
          <p:cNvGrpSpPr/>
          <p:nvPr/>
        </p:nvGrpSpPr>
        <p:grpSpPr>
          <a:xfrm>
            <a:off x="767816" y="4235631"/>
            <a:ext cx="1888200" cy="102240"/>
            <a:chOff x="767816" y="4235631"/>
            <a:chExt cx="1888200" cy="10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E269D21D-EB8A-76EC-1913-E3CF1198CDCE}"/>
                    </a:ext>
                  </a:extLst>
                </p14:cNvPr>
                <p14:cNvContentPartPr/>
                <p14:nvPr/>
              </p14:nvContentPartPr>
              <p14:xfrm>
                <a:off x="767816" y="4261551"/>
                <a:ext cx="756360" cy="7560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E269D21D-EB8A-76EC-1913-E3CF1198CDC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49816" y="4243911"/>
                  <a:ext cx="7920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8BE971A-75E7-42B3-EB4C-D8ABBB9C7C0E}"/>
                    </a:ext>
                  </a:extLst>
                </p14:cNvPr>
                <p14:cNvContentPartPr/>
                <p14:nvPr/>
              </p14:nvContentPartPr>
              <p14:xfrm>
                <a:off x="1855376" y="4235631"/>
                <a:ext cx="800640" cy="10224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8BE971A-75E7-42B3-EB4C-D8ABBB9C7C0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837736" y="4217631"/>
                  <a:ext cx="836280" cy="137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9903CD9A-D5A3-87A5-4B5F-01CABE5A4DF6}"/>
                  </a:ext>
                </a:extLst>
              </p14:cNvPr>
              <p14:cNvContentPartPr/>
              <p14:nvPr/>
            </p14:nvContentPartPr>
            <p14:xfrm>
              <a:off x="3230216" y="4384671"/>
              <a:ext cx="965880" cy="1728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9903CD9A-D5A3-87A5-4B5F-01CABE5A4DF6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3212576" y="4366671"/>
                <a:ext cx="100152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F302FF22-472F-2AC2-F010-53C2D77D1387}"/>
                  </a:ext>
                </a:extLst>
              </p14:cNvPr>
              <p14:cNvContentPartPr/>
              <p14:nvPr/>
            </p14:nvContentPartPr>
            <p14:xfrm>
              <a:off x="5805296" y="4737831"/>
              <a:ext cx="871920" cy="5220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F302FF22-472F-2AC2-F010-53C2D77D1387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5787296" y="4720191"/>
                <a:ext cx="907560" cy="8784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421B8C54-9955-A75C-F1DF-F6F221E09EE3}"/>
              </a:ext>
            </a:extLst>
          </p:cNvPr>
          <p:cNvGrpSpPr/>
          <p:nvPr/>
        </p:nvGrpSpPr>
        <p:grpSpPr>
          <a:xfrm>
            <a:off x="3353696" y="5197911"/>
            <a:ext cx="1246680" cy="45360"/>
            <a:chOff x="3353696" y="5197911"/>
            <a:chExt cx="1246680" cy="4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7D60675-50A3-7E32-E550-2D76EF854ABD}"/>
                    </a:ext>
                  </a:extLst>
                </p14:cNvPr>
                <p14:cNvContentPartPr/>
                <p14:nvPr/>
              </p14:nvContentPartPr>
              <p14:xfrm>
                <a:off x="3353696" y="5197911"/>
                <a:ext cx="577440" cy="4536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C7D60675-50A3-7E32-E550-2D76EF854AB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336056" y="5180271"/>
                  <a:ext cx="6130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C0DAA50A-E03E-D419-2217-5FE2F33F655F}"/>
                    </a:ext>
                  </a:extLst>
                </p14:cNvPr>
                <p14:cNvContentPartPr/>
                <p14:nvPr/>
              </p14:nvContentPartPr>
              <p14:xfrm>
                <a:off x="4137416" y="5207271"/>
                <a:ext cx="462960" cy="1548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C0DAA50A-E03E-D419-2217-5FE2F33F655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119776" y="5189631"/>
                  <a:ext cx="498600" cy="5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E1360BF-2BAC-C7B8-A37E-F5E77C3C28D5}"/>
              </a:ext>
            </a:extLst>
          </p:cNvPr>
          <p:cNvGrpSpPr/>
          <p:nvPr/>
        </p:nvGrpSpPr>
        <p:grpSpPr>
          <a:xfrm>
            <a:off x="6137936" y="5294391"/>
            <a:ext cx="766080" cy="67680"/>
            <a:chOff x="6137936" y="5294391"/>
            <a:chExt cx="766080" cy="6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2E31B1B6-CA83-9CD5-CF63-06D7244E6DE9}"/>
                    </a:ext>
                  </a:extLst>
                </p14:cNvPr>
                <p14:cNvContentPartPr/>
                <p14:nvPr/>
              </p14:nvContentPartPr>
              <p14:xfrm>
                <a:off x="6137936" y="5294391"/>
                <a:ext cx="766080" cy="403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2E31B1B6-CA83-9CD5-CF63-06D7244E6DE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120296" y="5276751"/>
                  <a:ext cx="8017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C7AA6E68-5430-182E-7765-676974DA6219}"/>
                    </a:ext>
                  </a:extLst>
                </p14:cNvPr>
                <p14:cNvContentPartPr/>
                <p14:nvPr/>
              </p14:nvContentPartPr>
              <p14:xfrm>
                <a:off x="6193016" y="5316351"/>
                <a:ext cx="435240" cy="4572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C7AA6E68-5430-182E-7765-676974DA621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175376" y="5298711"/>
                  <a:ext cx="470880" cy="8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2E208AC-3131-98CB-E8FC-AEC7569A6046}"/>
              </a:ext>
            </a:extLst>
          </p:cNvPr>
          <p:cNvGrpSpPr/>
          <p:nvPr/>
        </p:nvGrpSpPr>
        <p:grpSpPr>
          <a:xfrm>
            <a:off x="2867336" y="5627391"/>
            <a:ext cx="966600" cy="41400"/>
            <a:chOff x="2867336" y="5627391"/>
            <a:chExt cx="966600" cy="4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1C28190-3E9C-B32F-6989-4B535D3E5D1E}"/>
                    </a:ext>
                  </a:extLst>
                </p14:cNvPr>
                <p14:cNvContentPartPr/>
                <p14:nvPr/>
              </p14:nvContentPartPr>
              <p14:xfrm>
                <a:off x="2876336" y="5632071"/>
                <a:ext cx="957600" cy="2880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1C28190-3E9C-B32F-6989-4B535D3E5D1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858696" y="5614431"/>
                  <a:ext cx="9932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AAD3AAF0-6385-245F-2637-FCAB469D1E9E}"/>
                    </a:ext>
                  </a:extLst>
                </p14:cNvPr>
                <p14:cNvContentPartPr/>
                <p14:nvPr/>
              </p14:nvContentPartPr>
              <p14:xfrm>
                <a:off x="2867336" y="5627391"/>
                <a:ext cx="911520" cy="4140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AAD3AAF0-6385-245F-2637-FCAB469D1E9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849696" y="5609751"/>
                  <a:ext cx="947160" cy="7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D93D21-E00B-1419-6112-1DD5AD65D189}"/>
              </a:ext>
            </a:extLst>
          </p:cNvPr>
          <p:cNvGrpSpPr/>
          <p:nvPr/>
        </p:nvGrpSpPr>
        <p:grpSpPr>
          <a:xfrm>
            <a:off x="4795496" y="5251551"/>
            <a:ext cx="344880" cy="185400"/>
            <a:chOff x="4795496" y="5251551"/>
            <a:chExt cx="344880" cy="18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001BF73-C69A-1162-CC55-5F2957246664}"/>
                    </a:ext>
                  </a:extLst>
                </p14:cNvPr>
                <p14:cNvContentPartPr/>
                <p14:nvPr/>
              </p14:nvContentPartPr>
              <p14:xfrm>
                <a:off x="4795496" y="5251551"/>
                <a:ext cx="344880" cy="18540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001BF73-C69A-1162-CC55-5F295724666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777496" y="5233551"/>
                  <a:ext cx="3805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5AC3B110-522E-F20F-F92B-05D99852CB58}"/>
                    </a:ext>
                  </a:extLst>
                </p14:cNvPr>
                <p14:cNvContentPartPr/>
                <p14:nvPr/>
              </p14:nvContentPartPr>
              <p14:xfrm>
                <a:off x="4856336" y="5384751"/>
                <a:ext cx="251640" cy="4392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5AC3B110-522E-F20F-F92B-05D99852CB5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838696" y="5366751"/>
                  <a:ext cx="28728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143DC8D-18F3-8031-14EE-4EB376C134F8}"/>
              </a:ext>
            </a:extLst>
          </p:cNvPr>
          <p:cNvGrpSpPr/>
          <p:nvPr/>
        </p:nvGrpSpPr>
        <p:grpSpPr>
          <a:xfrm>
            <a:off x="5956856" y="5731791"/>
            <a:ext cx="438840" cy="273240"/>
            <a:chOff x="5956856" y="5731791"/>
            <a:chExt cx="438840" cy="27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378B5069-3832-7BA6-C681-CE4C362A46E6}"/>
                    </a:ext>
                  </a:extLst>
                </p14:cNvPr>
                <p14:cNvContentPartPr/>
                <p14:nvPr/>
              </p14:nvContentPartPr>
              <p14:xfrm>
                <a:off x="5956856" y="5731791"/>
                <a:ext cx="367200" cy="26100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378B5069-3832-7BA6-C681-CE4C362A46E6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938856" y="5713791"/>
                  <a:ext cx="40284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8BC8502A-B9BA-4D20-681D-2B5DCD9E5C46}"/>
                    </a:ext>
                  </a:extLst>
                </p14:cNvPr>
                <p14:cNvContentPartPr/>
                <p14:nvPr/>
              </p14:nvContentPartPr>
              <p14:xfrm>
                <a:off x="6001136" y="5734311"/>
                <a:ext cx="394560" cy="27072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8BC8502A-B9BA-4D20-681D-2B5DCD9E5C4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983496" y="5716671"/>
                  <a:ext cx="430200" cy="306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74766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AB8A9E-9FFA-C3B1-DE4B-7FE28B4887E2}"/>
              </a:ext>
            </a:extLst>
          </p:cNvPr>
          <p:cNvSpPr txBox="1"/>
          <p:nvPr/>
        </p:nvSpPr>
        <p:spPr>
          <a:xfrm>
            <a:off x="0" y="65314"/>
            <a:ext cx="915420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hi-IN" b="1" dirty="0" err="1"/>
              <a:t>विषाणू</a:t>
            </a:r>
            <a:r>
              <a:rPr lang="hi-IN" b="1" dirty="0"/>
              <a:t> (</a:t>
            </a:r>
            <a:r>
              <a:rPr lang="en-IN" b="1" dirty="0"/>
              <a:t>Virus) - </a:t>
            </a:r>
            <a:r>
              <a:rPr lang="hi-IN" b="1" dirty="0"/>
              <a:t>एक विशेष गट</a:t>
            </a:r>
            <a:endParaRPr lang="en-IN" b="1" dirty="0"/>
          </a:p>
          <a:p>
            <a:pPr>
              <a:buNone/>
            </a:pPr>
            <a:endParaRPr lang="hi-IN" b="1" dirty="0"/>
          </a:p>
          <a:p>
            <a:pPr>
              <a:buFont typeface="Arial" panose="020B0604020202020204" pitchFamily="34" charset="0"/>
              <a:buChar char="•"/>
            </a:pPr>
            <a:r>
              <a:rPr lang="hi-IN" b="1" dirty="0"/>
              <a:t>आकार:</a:t>
            </a:r>
            <a:r>
              <a:rPr lang="hi-IN" dirty="0"/>
              <a:t> </a:t>
            </a:r>
            <a:r>
              <a:rPr lang="hi-IN" dirty="0" err="1"/>
              <a:t>सुमारे</a:t>
            </a:r>
            <a:r>
              <a:rPr lang="hi-IN" dirty="0"/>
              <a:t> 10 </a:t>
            </a:r>
            <a:r>
              <a:rPr lang="en-IN" dirty="0"/>
              <a:t>nm </a:t>
            </a:r>
            <a:r>
              <a:rPr lang="hi-IN" dirty="0" err="1"/>
              <a:t>ते</a:t>
            </a:r>
            <a:r>
              <a:rPr lang="hi-IN" dirty="0"/>
              <a:t> 100 </a:t>
            </a:r>
            <a:r>
              <a:rPr lang="en-IN" dirty="0"/>
              <a:t>nm (</a:t>
            </a:r>
            <a:r>
              <a:rPr lang="hi-IN" dirty="0" err="1"/>
              <a:t>जीवाणूंपेक्षा</a:t>
            </a:r>
            <a:r>
              <a:rPr lang="hi-IN" dirty="0"/>
              <a:t> १० </a:t>
            </a:r>
            <a:r>
              <a:rPr lang="hi-IN" dirty="0" err="1"/>
              <a:t>ते</a:t>
            </a:r>
            <a:r>
              <a:rPr lang="hi-IN" dirty="0"/>
              <a:t> १०० </a:t>
            </a:r>
            <a:r>
              <a:rPr lang="hi-IN" dirty="0" err="1"/>
              <a:t>पटीने</a:t>
            </a:r>
            <a:r>
              <a:rPr lang="hi-IN" dirty="0"/>
              <a:t> </a:t>
            </a:r>
            <a:r>
              <a:rPr lang="hi-IN" dirty="0" err="1"/>
              <a:t>लहान</a:t>
            </a:r>
            <a:r>
              <a:rPr lang="hi-IN" dirty="0"/>
              <a:t>).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endParaRPr lang="hi-IN" dirty="0"/>
          </a:p>
          <a:p>
            <a:pPr>
              <a:buFont typeface="Arial" panose="020B0604020202020204" pitchFamily="34" charset="0"/>
              <a:buChar char="•"/>
            </a:pPr>
            <a:r>
              <a:rPr lang="hi-IN" b="1" dirty="0"/>
              <a:t>स्वरूप:</a:t>
            </a:r>
            <a:r>
              <a:rPr lang="hi-IN" dirty="0"/>
              <a:t> </a:t>
            </a:r>
            <a:r>
              <a:rPr lang="hi-IN" dirty="0" err="1"/>
              <a:t>विषाणूंना</a:t>
            </a:r>
            <a:r>
              <a:rPr lang="hi-IN" dirty="0"/>
              <a:t> सजीव </a:t>
            </a:r>
            <a:r>
              <a:rPr lang="hi-IN" dirty="0" err="1"/>
              <a:t>आणि</a:t>
            </a:r>
            <a:r>
              <a:rPr lang="hi-IN" dirty="0"/>
              <a:t> निर्जीव </a:t>
            </a:r>
            <a:r>
              <a:rPr lang="hi-IN" dirty="0" err="1"/>
              <a:t>यांच्या</a:t>
            </a:r>
            <a:r>
              <a:rPr lang="hi-IN" dirty="0"/>
              <a:t> </a:t>
            </a:r>
            <a:r>
              <a:rPr lang="hi-IN" b="1" dirty="0" err="1"/>
              <a:t>सीमारेषेवर</a:t>
            </a:r>
            <a:r>
              <a:rPr lang="hi-IN" dirty="0"/>
              <a:t> </a:t>
            </a:r>
            <a:r>
              <a:rPr lang="hi-IN" dirty="0" err="1"/>
              <a:t>मानले</a:t>
            </a:r>
            <a:r>
              <a:rPr lang="hi-IN" dirty="0"/>
              <a:t> जाते. </a:t>
            </a:r>
            <a:r>
              <a:rPr lang="hi-IN" dirty="0" err="1"/>
              <a:t>ते</a:t>
            </a:r>
            <a:r>
              <a:rPr lang="hi-IN" dirty="0"/>
              <a:t> स्वतंत्र </a:t>
            </a:r>
            <a:r>
              <a:rPr lang="hi-IN" dirty="0" err="1"/>
              <a:t>असताना</a:t>
            </a:r>
            <a:r>
              <a:rPr lang="hi-IN" dirty="0"/>
              <a:t> </a:t>
            </a:r>
            <a:r>
              <a:rPr lang="hi-IN" dirty="0" err="1"/>
              <a:t>कणांच्या</a:t>
            </a:r>
            <a:r>
              <a:rPr lang="hi-IN" dirty="0"/>
              <a:t> </a:t>
            </a:r>
            <a:r>
              <a:rPr lang="hi-IN" dirty="0" err="1"/>
              <a:t>रूपात</a:t>
            </a:r>
            <a:r>
              <a:rPr lang="hi-IN" dirty="0"/>
              <a:t> </a:t>
            </a:r>
            <a:r>
              <a:rPr lang="hi-IN" dirty="0" err="1"/>
              <a:t>आढळतात</a:t>
            </a:r>
            <a:r>
              <a:rPr lang="hi-IN" dirty="0"/>
              <a:t>.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endParaRPr lang="hi-IN" dirty="0"/>
          </a:p>
          <a:p>
            <a:pPr>
              <a:buFont typeface="Arial" panose="020B0604020202020204" pitchFamily="34" charset="0"/>
              <a:buChar char="•"/>
            </a:pPr>
            <a:r>
              <a:rPr lang="hi-IN" b="1" dirty="0"/>
              <a:t>रचना:</a:t>
            </a:r>
            <a:r>
              <a:rPr lang="hi-IN" dirty="0"/>
              <a:t> </a:t>
            </a:r>
            <a:r>
              <a:rPr lang="hi-IN" dirty="0" err="1"/>
              <a:t>विषाणू</a:t>
            </a:r>
            <a:r>
              <a:rPr lang="hi-IN" dirty="0"/>
              <a:t> </a:t>
            </a:r>
            <a:r>
              <a:rPr lang="hi-IN" dirty="0" err="1"/>
              <a:t>म्हणजे</a:t>
            </a:r>
            <a:r>
              <a:rPr lang="hi-IN" dirty="0"/>
              <a:t> </a:t>
            </a:r>
            <a:r>
              <a:rPr lang="en-IN" dirty="0"/>
              <a:t>DNA </a:t>
            </a:r>
            <a:r>
              <a:rPr lang="hi-IN" dirty="0" err="1"/>
              <a:t>किंवा</a:t>
            </a:r>
            <a:r>
              <a:rPr lang="hi-IN" dirty="0"/>
              <a:t> </a:t>
            </a:r>
            <a:r>
              <a:rPr lang="en-IN" dirty="0"/>
              <a:t>RNA </a:t>
            </a:r>
            <a:r>
              <a:rPr lang="hi-IN" dirty="0" err="1"/>
              <a:t>चा</a:t>
            </a:r>
            <a:r>
              <a:rPr lang="hi-IN" dirty="0"/>
              <a:t> </a:t>
            </a:r>
            <a:r>
              <a:rPr lang="hi-IN" dirty="0" err="1"/>
              <a:t>लांब</a:t>
            </a:r>
            <a:r>
              <a:rPr lang="hi-IN" dirty="0"/>
              <a:t> </a:t>
            </a:r>
            <a:r>
              <a:rPr lang="hi-IN" dirty="0" err="1"/>
              <a:t>रेणू</a:t>
            </a:r>
            <a:r>
              <a:rPr lang="hi-IN" dirty="0"/>
              <a:t>, </a:t>
            </a:r>
            <a:r>
              <a:rPr lang="hi-IN" dirty="0" err="1"/>
              <a:t>ज्यावर</a:t>
            </a:r>
            <a:r>
              <a:rPr lang="hi-IN" dirty="0"/>
              <a:t> </a:t>
            </a:r>
            <a:r>
              <a:rPr lang="hi-IN" dirty="0" err="1"/>
              <a:t>प्रथिनांचे</a:t>
            </a:r>
            <a:r>
              <a:rPr lang="hi-IN" dirty="0"/>
              <a:t> आवरण </a:t>
            </a:r>
            <a:r>
              <a:rPr lang="hi-IN" dirty="0" err="1"/>
              <a:t>असते</a:t>
            </a:r>
            <a:r>
              <a:rPr lang="hi-IN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i-IN" b="1" dirty="0"/>
              <a:t>प्रजनन:</a:t>
            </a:r>
            <a:r>
              <a:rPr lang="hi-IN" dirty="0"/>
              <a:t> </a:t>
            </a:r>
            <a:r>
              <a:rPr lang="hi-IN" dirty="0" err="1"/>
              <a:t>ते</a:t>
            </a:r>
            <a:r>
              <a:rPr lang="hi-IN" dirty="0"/>
              <a:t> </a:t>
            </a:r>
            <a:r>
              <a:rPr lang="hi-IN" dirty="0" err="1"/>
              <a:t>फक्त</a:t>
            </a:r>
            <a:r>
              <a:rPr lang="hi-IN" dirty="0"/>
              <a:t> यजमान (</a:t>
            </a:r>
            <a:r>
              <a:rPr lang="hi-IN" dirty="0" err="1"/>
              <a:t>वनस्पती</a:t>
            </a:r>
            <a:r>
              <a:rPr lang="hi-IN" dirty="0"/>
              <a:t> </a:t>
            </a:r>
            <a:r>
              <a:rPr lang="hi-IN" dirty="0" err="1"/>
              <a:t>किंवा</a:t>
            </a:r>
            <a:r>
              <a:rPr lang="hi-IN" dirty="0"/>
              <a:t> प्राणी) </a:t>
            </a:r>
            <a:r>
              <a:rPr lang="hi-IN" dirty="0" err="1"/>
              <a:t>सजीवांच्या</a:t>
            </a:r>
            <a:r>
              <a:rPr lang="hi-IN" dirty="0"/>
              <a:t> </a:t>
            </a:r>
            <a:r>
              <a:rPr lang="hi-IN" dirty="0" err="1"/>
              <a:t>जिवंत</a:t>
            </a:r>
            <a:r>
              <a:rPr lang="hi-IN" dirty="0"/>
              <a:t> </a:t>
            </a:r>
            <a:r>
              <a:rPr lang="hi-IN" dirty="0" err="1"/>
              <a:t>पेशीतच</a:t>
            </a:r>
            <a:r>
              <a:rPr lang="hi-IN" dirty="0"/>
              <a:t> </a:t>
            </a:r>
            <a:r>
              <a:rPr lang="hi-IN" dirty="0" err="1"/>
              <a:t>स्वतःची</a:t>
            </a:r>
            <a:r>
              <a:rPr lang="hi-IN" dirty="0"/>
              <a:t> संख्या </a:t>
            </a:r>
            <a:r>
              <a:rPr lang="hi-IN" dirty="0" err="1"/>
              <a:t>वाढवू</a:t>
            </a:r>
            <a:r>
              <a:rPr lang="hi-IN" dirty="0"/>
              <a:t> </a:t>
            </a:r>
            <a:r>
              <a:rPr lang="hi-IN" dirty="0" err="1"/>
              <a:t>शकतात</a:t>
            </a:r>
            <a:r>
              <a:rPr lang="hi-IN" dirty="0"/>
              <a:t>.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endParaRPr lang="hi-IN" dirty="0"/>
          </a:p>
          <a:p>
            <a:pPr>
              <a:buFont typeface="Arial" panose="020B0604020202020204" pitchFamily="34" charset="0"/>
              <a:buChar char="•"/>
            </a:pPr>
            <a:r>
              <a:rPr lang="hi-IN" b="1" dirty="0"/>
              <a:t>कार्य:</a:t>
            </a:r>
            <a:r>
              <a:rPr lang="hi-IN" dirty="0"/>
              <a:t> यजमान </a:t>
            </a:r>
            <a:r>
              <a:rPr lang="hi-IN" dirty="0" err="1"/>
              <a:t>पेशींना</a:t>
            </a:r>
            <a:r>
              <a:rPr lang="hi-IN" dirty="0"/>
              <a:t> नष्ट </a:t>
            </a:r>
            <a:r>
              <a:rPr lang="hi-IN" dirty="0" err="1"/>
              <a:t>करून</a:t>
            </a:r>
            <a:r>
              <a:rPr lang="hi-IN" dirty="0"/>
              <a:t> </a:t>
            </a:r>
            <a:r>
              <a:rPr lang="hi-IN" dirty="0" err="1"/>
              <a:t>ते</a:t>
            </a:r>
            <a:r>
              <a:rPr lang="hi-IN" dirty="0"/>
              <a:t> </a:t>
            </a:r>
            <a:r>
              <a:rPr lang="hi-IN" dirty="0" err="1"/>
              <a:t>बाहेर</a:t>
            </a:r>
            <a:r>
              <a:rPr lang="hi-IN" dirty="0"/>
              <a:t> </a:t>
            </a:r>
            <a:r>
              <a:rPr lang="hi-IN" dirty="0" err="1"/>
              <a:t>पडतात</a:t>
            </a:r>
            <a:r>
              <a:rPr lang="hi-IN" dirty="0"/>
              <a:t> व नवीन </a:t>
            </a:r>
            <a:r>
              <a:rPr lang="hi-IN" dirty="0" err="1"/>
              <a:t>पेशींना</a:t>
            </a:r>
            <a:r>
              <a:rPr lang="hi-IN" dirty="0"/>
              <a:t> संसर्ग </a:t>
            </a:r>
            <a:r>
              <a:rPr lang="hi-IN" dirty="0" err="1"/>
              <a:t>करतात</a:t>
            </a:r>
            <a:r>
              <a:rPr lang="hi-IN" dirty="0"/>
              <a:t>, </a:t>
            </a:r>
            <a:r>
              <a:rPr lang="hi-IN" dirty="0" err="1"/>
              <a:t>ज्यामुळे</a:t>
            </a:r>
            <a:r>
              <a:rPr lang="hi-IN" dirty="0"/>
              <a:t> विविध रोग </a:t>
            </a:r>
            <a:r>
              <a:rPr lang="hi-IN" dirty="0" err="1"/>
              <a:t>होतात</a:t>
            </a:r>
            <a:r>
              <a:rPr lang="hi-IN" dirty="0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5F036E-AC43-B120-2033-FE331419B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6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88B399A-3975-1090-87B4-BDA6CE36F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320637"/>
              </p:ext>
            </p:extLst>
          </p:nvPr>
        </p:nvGraphicFramePr>
        <p:xfrm>
          <a:off x="87539" y="660824"/>
          <a:ext cx="9611632" cy="4825571"/>
        </p:xfrm>
        <a:graphic>
          <a:graphicData uri="http://schemas.openxmlformats.org/drawingml/2006/table">
            <a:tbl>
              <a:tblPr/>
              <a:tblGrid>
                <a:gridCol w="4805816">
                  <a:extLst>
                    <a:ext uri="{9D8B030D-6E8A-4147-A177-3AD203B41FA5}">
                      <a16:colId xmlns:a16="http://schemas.microsoft.com/office/drawing/2014/main" val="2819967390"/>
                    </a:ext>
                  </a:extLst>
                </a:gridCol>
                <a:gridCol w="4805816">
                  <a:extLst>
                    <a:ext uri="{9D8B030D-6E8A-4147-A177-3AD203B41FA5}">
                      <a16:colId xmlns:a16="http://schemas.microsoft.com/office/drawing/2014/main" val="628686799"/>
                    </a:ext>
                  </a:extLst>
                </a:gridCol>
              </a:tblGrid>
              <a:tr h="6655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2400"/>
                        <a:t>यजमान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2400"/>
                        <a:t>विषाणूंची उदाहरणे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010403"/>
                  </a:ext>
                </a:extLst>
              </a:tr>
              <a:tr h="11647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2400" b="1" dirty="0"/>
                        <a:t>मानव</a:t>
                      </a:r>
                      <a:endParaRPr lang="hi-IN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2400"/>
                        <a:t>पोलिओ विषाणू, इन्फ्लूएंझा विषाणू, </a:t>
                      </a:r>
                      <a:r>
                        <a:rPr lang="en-IN" sz="2400"/>
                        <a:t>HIV-</a:t>
                      </a:r>
                      <a:r>
                        <a:rPr lang="hi-IN" sz="2400"/>
                        <a:t>एड्स विषाणू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923849"/>
                  </a:ext>
                </a:extLst>
              </a:tr>
              <a:tr h="6655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2400" b="1"/>
                        <a:t>गुरे</a:t>
                      </a:r>
                      <a:endParaRPr lang="hi-IN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2400"/>
                        <a:t>पिकोर्ना विषाणू (</a:t>
                      </a:r>
                      <a:r>
                        <a:rPr lang="en-IN" sz="2400"/>
                        <a:t>Picornavirus)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7310783"/>
                  </a:ext>
                </a:extLst>
              </a:tr>
              <a:tr h="11647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2400" b="1"/>
                        <a:t>वनस्पती</a:t>
                      </a:r>
                      <a:endParaRPr lang="hi-IN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2400"/>
                        <a:t>टोमॅटो विल्ट विषाणू, तंबाखू मोझाईक विषाणू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750549"/>
                  </a:ext>
                </a:extLst>
              </a:tr>
              <a:tr h="11647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2400" b="1" dirty="0" err="1"/>
                        <a:t>जीवाणू</a:t>
                      </a:r>
                      <a:endParaRPr lang="hi-IN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2400" b="1" dirty="0" err="1"/>
                        <a:t>बॅक्टेरिओफेज</a:t>
                      </a:r>
                      <a:r>
                        <a:rPr lang="hi-IN" sz="2400" dirty="0"/>
                        <a:t> (हे </a:t>
                      </a:r>
                      <a:r>
                        <a:rPr lang="hi-IN" sz="2400" dirty="0" err="1"/>
                        <a:t>विषाणू</a:t>
                      </a:r>
                      <a:r>
                        <a:rPr lang="hi-IN" sz="2400" dirty="0"/>
                        <a:t> </a:t>
                      </a:r>
                      <a:r>
                        <a:rPr lang="hi-IN" sz="2400" dirty="0" err="1"/>
                        <a:t>जीवाणूंवर</a:t>
                      </a:r>
                      <a:r>
                        <a:rPr lang="hi-IN" sz="2400" dirty="0"/>
                        <a:t> हल्ला </a:t>
                      </a:r>
                      <a:r>
                        <a:rPr lang="hi-IN" sz="2400" dirty="0" err="1"/>
                        <a:t>करतात</a:t>
                      </a:r>
                      <a:r>
                        <a:rPr lang="hi-IN" sz="2400" dirty="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98600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BC1089F0-E3C1-7D6F-3D8F-54CC87281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40" y="199159"/>
            <a:ext cx="106158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माहित</a:t>
            </a:r>
            <a:r>
              <a:rPr kumimoji="0" lang="hi-I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आहे</a:t>
            </a:r>
            <a:r>
              <a:rPr kumimoji="0" lang="hi-I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का </a:t>
            </a:r>
            <a:r>
              <a:rPr kumimoji="0" lang="hi-IN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तुम्हांला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? (</a:t>
            </a:r>
            <a:r>
              <a:rPr kumimoji="0" lang="hi-IN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विषाणूंचे</a:t>
            </a:r>
            <a:r>
              <a:rPr kumimoji="0" lang="hi-I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प्रकार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)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802044-9F54-0C8E-8FFB-439684052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05F16EF-400E-0A1B-F505-8D267DA2625F}"/>
              </a:ext>
            </a:extLst>
          </p:cNvPr>
          <p:cNvGrpSpPr/>
          <p:nvPr/>
        </p:nvGrpSpPr>
        <p:grpSpPr>
          <a:xfrm>
            <a:off x="5343403" y="166551"/>
            <a:ext cx="505440" cy="241560"/>
            <a:chOff x="5343403" y="166551"/>
            <a:chExt cx="505440" cy="24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F395975-01FE-739F-ED83-2D29BE5EE9D8}"/>
                    </a:ext>
                  </a:extLst>
                </p14:cNvPr>
                <p14:cNvContentPartPr/>
                <p14:nvPr/>
              </p14:nvContentPartPr>
              <p14:xfrm>
                <a:off x="5343403" y="166551"/>
                <a:ext cx="505440" cy="2304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F395975-01FE-739F-ED83-2D29BE5EE9D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325403" y="148551"/>
                  <a:ext cx="54108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E3DFD21-70C3-3213-CA52-57BD3EED45A1}"/>
                    </a:ext>
                  </a:extLst>
                </p14:cNvPr>
                <p14:cNvContentPartPr/>
                <p14:nvPr/>
              </p14:nvContentPartPr>
              <p14:xfrm>
                <a:off x="5412523" y="231711"/>
                <a:ext cx="417960" cy="1764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E3DFD21-70C3-3213-CA52-57BD3EED45A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394883" y="213711"/>
                  <a:ext cx="453600" cy="21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B6EF9D-13CB-BAD1-A3FE-7AF81C8A9511}"/>
              </a:ext>
            </a:extLst>
          </p:cNvPr>
          <p:cNvGrpSpPr/>
          <p:nvPr/>
        </p:nvGrpSpPr>
        <p:grpSpPr>
          <a:xfrm>
            <a:off x="742243" y="1881591"/>
            <a:ext cx="567000" cy="315000"/>
            <a:chOff x="742243" y="1881591"/>
            <a:chExt cx="567000" cy="31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31BDB0C-2483-603C-CF88-2CC3FDFB2576}"/>
                    </a:ext>
                  </a:extLst>
                </p14:cNvPr>
                <p14:cNvContentPartPr/>
                <p14:nvPr/>
              </p14:nvContentPartPr>
              <p14:xfrm>
                <a:off x="742243" y="1881591"/>
                <a:ext cx="496440" cy="2682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31BDB0C-2483-603C-CF88-2CC3FDFB257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24603" y="1863951"/>
                  <a:ext cx="53208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5A917A2-A67E-F507-9AC8-DF3EFA571BF2}"/>
                    </a:ext>
                  </a:extLst>
                </p14:cNvPr>
                <p14:cNvContentPartPr/>
                <p14:nvPr/>
              </p14:nvContentPartPr>
              <p14:xfrm>
                <a:off x="816403" y="1940991"/>
                <a:ext cx="492840" cy="2556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5A917A2-A67E-F507-9AC8-DF3EFA571BF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98763" y="1923351"/>
                  <a:ext cx="528480" cy="291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FB3E360-B619-5A2C-FF6F-5A870D64184A}"/>
                  </a:ext>
                </a:extLst>
              </p14:cNvPr>
              <p14:cNvContentPartPr/>
              <p14:nvPr/>
            </p14:nvContentPartPr>
            <p14:xfrm>
              <a:off x="4525843" y="1566951"/>
              <a:ext cx="416880" cy="2397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FB3E360-B619-5A2C-FF6F-5A870D64184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508203" y="1548951"/>
                <a:ext cx="452520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ADEB828-DC45-0F28-9B10-D103480700C7}"/>
                  </a:ext>
                </a:extLst>
              </p14:cNvPr>
              <p14:cNvContentPartPr/>
              <p14:nvPr/>
            </p14:nvContentPartPr>
            <p14:xfrm>
              <a:off x="5041003" y="2362551"/>
              <a:ext cx="482400" cy="9792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ADEB828-DC45-0F28-9B10-D103480700C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023363" y="2344551"/>
                <a:ext cx="51804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AE92D4E-87D4-9791-B1B2-D93FD154F81B}"/>
                  </a:ext>
                </a:extLst>
              </p14:cNvPr>
              <p14:cNvContentPartPr/>
              <p14:nvPr/>
            </p14:nvContentPartPr>
            <p14:xfrm>
              <a:off x="656563" y="3102351"/>
              <a:ext cx="217800" cy="9000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AE92D4E-87D4-9791-B1B2-D93FD154F81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38563" y="3084711"/>
                <a:ext cx="253440" cy="12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67B8FE6-99D1-6225-62E1-B2088608AFC2}"/>
                  </a:ext>
                </a:extLst>
              </p14:cNvPr>
              <p14:cNvContentPartPr/>
              <p14:nvPr/>
            </p14:nvContentPartPr>
            <p14:xfrm>
              <a:off x="4789723" y="3151311"/>
              <a:ext cx="653760" cy="291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567B8FE6-99D1-6225-62E1-B2088608AFC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772083" y="3133311"/>
                <a:ext cx="68940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24BBE4C-C2FA-DC77-6665-3DDA8123DD13}"/>
                  </a:ext>
                </a:extLst>
              </p14:cNvPr>
              <p14:cNvContentPartPr/>
              <p14:nvPr/>
            </p14:nvContentPartPr>
            <p14:xfrm>
              <a:off x="6091483" y="3810111"/>
              <a:ext cx="584280" cy="2736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24BBE4C-C2FA-DC77-6665-3DDA8123DD1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073483" y="3792111"/>
                <a:ext cx="61992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6DEC996-8A68-193B-8A21-A3B999BE235C}"/>
                  </a:ext>
                </a:extLst>
              </p14:cNvPr>
              <p14:cNvContentPartPr/>
              <p14:nvPr/>
            </p14:nvContentPartPr>
            <p14:xfrm>
              <a:off x="7844683" y="3982191"/>
              <a:ext cx="544320" cy="2124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6DEC996-8A68-193B-8A21-A3B999BE235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827043" y="3964191"/>
                <a:ext cx="57996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D92120C-EF1B-70BE-EA4D-93DB91F0A584}"/>
                  </a:ext>
                </a:extLst>
              </p14:cNvPr>
              <p14:cNvContentPartPr/>
              <p14:nvPr/>
            </p14:nvContentPartPr>
            <p14:xfrm>
              <a:off x="560803" y="5206191"/>
              <a:ext cx="326160" cy="21924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D92120C-EF1B-70BE-EA4D-93DB91F0A58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43163" y="5188551"/>
                <a:ext cx="361800" cy="25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B42DA535-200A-5488-0B6F-98DEEEAB0314}"/>
              </a:ext>
            </a:extLst>
          </p:cNvPr>
          <p:cNvGrpSpPr/>
          <p:nvPr/>
        </p:nvGrpSpPr>
        <p:grpSpPr>
          <a:xfrm>
            <a:off x="4758403" y="4449831"/>
            <a:ext cx="404640" cy="421920"/>
            <a:chOff x="4758403" y="4449831"/>
            <a:chExt cx="404640" cy="42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EDFCA4C-1CB7-DA7F-3C09-8CCEC26330DD}"/>
                    </a:ext>
                  </a:extLst>
                </p14:cNvPr>
                <p14:cNvContentPartPr/>
                <p14:nvPr/>
              </p14:nvContentPartPr>
              <p14:xfrm>
                <a:off x="4794403" y="4449831"/>
                <a:ext cx="368640" cy="4219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EDFCA4C-1CB7-DA7F-3C09-8CCEC26330D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76403" y="4431831"/>
                  <a:ext cx="404280" cy="45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EACBA95-908F-A2F5-B0CA-67EF67B47C46}"/>
                    </a:ext>
                  </a:extLst>
                </p14:cNvPr>
                <p14:cNvContentPartPr/>
                <p14:nvPr/>
              </p14:nvContentPartPr>
              <p14:xfrm>
                <a:off x="4758403" y="4577991"/>
                <a:ext cx="302400" cy="2768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EACBA95-908F-A2F5-B0CA-67EF67B47C4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740403" y="4559991"/>
                  <a:ext cx="338040" cy="312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26721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7F8079B-7E67-2672-C5D6-956C26F806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484354"/>
              </p:ext>
            </p:extLst>
          </p:nvPr>
        </p:nvGraphicFramePr>
        <p:xfrm>
          <a:off x="81642" y="569310"/>
          <a:ext cx="12034155" cy="5859369"/>
        </p:xfrm>
        <a:graphic>
          <a:graphicData uri="http://schemas.openxmlformats.org/drawingml/2006/table">
            <a:tbl>
              <a:tblPr/>
              <a:tblGrid>
                <a:gridCol w="2406831">
                  <a:extLst>
                    <a:ext uri="{9D8B030D-6E8A-4147-A177-3AD203B41FA5}">
                      <a16:colId xmlns:a16="http://schemas.microsoft.com/office/drawing/2014/main" val="2490210876"/>
                    </a:ext>
                  </a:extLst>
                </a:gridCol>
                <a:gridCol w="2406831">
                  <a:extLst>
                    <a:ext uri="{9D8B030D-6E8A-4147-A177-3AD203B41FA5}">
                      <a16:colId xmlns:a16="http://schemas.microsoft.com/office/drawing/2014/main" val="2880324047"/>
                    </a:ext>
                  </a:extLst>
                </a:gridCol>
                <a:gridCol w="2406831">
                  <a:extLst>
                    <a:ext uri="{9D8B030D-6E8A-4147-A177-3AD203B41FA5}">
                      <a16:colId xmlns:a16="http://schemas.microsoft.com/office/drawing/2014/main" val="3127136070"/>
                    </a:ext>
                  </a:extLst>
                </a:gridCol>
                <a:gridCol w="2406831">
                  <a:extLst>
                    <a:ext uri="{9D8B030D-6E8A-4147-A177-3AD203B41FA5}">
                      <a16:colId xmlns:a16="http://schemas.microsoft.com/office/drawing/2014/main" val="444825822"/>
                    </a:ext>
                  </a:extLst>
                </a:gridCol>
                <a:gridCol w="2406831">
                  <a:extLst>
                    <a:ext uri="{9D8B030D-6E8A-4147-A177-3AD203B41FA5}">
                      <a16:colId xmlns:a16="http://schemas.microsoft.com/office/drawing/2014/main" val="3200045014"/>
                    </a:ext>
                  </a:extLst>
                </a:gridCol>
              </a:tblGrid>
              <a:tr h="3009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सूक्ष्मजीव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पेशी प्रकार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आकार (अंदाजे)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ठळक वैशिष्ट्ये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उदाहरणे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2969573"/>
                  </a:ext>
                </a:extLst>
              </a:tr>
              <a:tr h="13676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 b="1" dirty="0"/>
                        <a:t>१. </a:t>
                      </a:r>
                      <a:r>
                        <a:rPr lang="hi-IN" sz="1800" b="1" dirty="0" err="1"/>
                        <a:t>जीवाणू</a:t>
                      </a:r>
                      <a:r>
                        <a:rPr lang="hi-IN" sz="1800" b="1" dirty="0"/>
                        <a:t> (</a:t>
                      </a:r>
                      <a:r>
                        <a:rPr lang="en-IN" sz="1800" b="1" dirty="0"/>
                        <a:t>Bacteria)</a:t>
                      </a:r>
                      <a:endParaRPr lang="en-IN" sz="1800" dirty="0"/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आदिकेंद्रकी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/>
                        <a:t>1 µm </a:t>
                      </a:r>
                      <a:r>
                        <a:rPr lang="hi-IN" sz="1800"/>
                        <a:t>ते 10 µ</a:t>
                      </a:r>
                      <a:r>
                        <a:rPr lang="en-IN" sz="1800"/>
                        <a:t>m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एकपेशीय, द्विखंडीभवनाने प्रजनन, अनुकूल परिस्थितीत वेगाने वाढ.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गोलाणू, दंडाणू, सर्पिलाकार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395597"/>
                  </a:ext>
                </a:extLst>
              </a:tr>
              <a:tr h="12102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 b="1"/>
                        <a:t>२. आदिजीव (</a:t>
                      </a:r>
                      <a:r>
                        <a:rPr lang="en-IN" sz="1800" b="1"/>
                        <a:t>Protozoa)</a:t>
                      </a:r>
                      <a:endParaRPr lang="en-IN" sz="1800"/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 dirty="0" err="1"/>
                        <a:t>दृश्यकेंद्रकी</a:t>
                      </a:r>
                      <a:endParaRPr lang="hi-IN" sz="1800" dirty="0"/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 dirty="0" err="1"/>
                        <a:t>सुमारे</a:t>
                      </a:r>
                      <a:r>
                        <a:rPr lang="hi-IN" sz="1800" dirty="0"/>
                        <a:t> 200 µ</a:t>
                      </a:r>
                      <a:r>
                        <a:rPr lang="en-IN" sz="1800" dirty="0"/>
                        <a:t>m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 dirty="0" err="1"/>
                        <a:t>एकपेशीय</a:t>
                      </a:r>
                      <a:r>
                        <a:rPr lang="hi-IN" sz="1800" dirty="0"/>
                        <a:t>, </a:t>
                      </a:r>
                      <a:r>
                        <a:rPr lang="hi-IN" sz="1800" dirty="0" err="1"/>
                        <a:t>माती</a:t>
                      </a:r>
                      <a:r>
                        <a:rPr lang="hi-IN" sz="1800" dirty="0"/>
                        <a:t>/</a:t>
                      </a:r>
                      <a:r>
                        <a:rPr lang="hi-IN" sz="1800" dirty="0" err="1"/>
                        <a:t>पाण्यात</a:t>
                      </a:r>
                      <a:r>
                        <a:rPr lang="hi-IN" sz="1800" dirty="0"/>
                        <a:t> </a:t>
                      </a:r>
                      <a:r>
                        <a:rPr lang="hi-IN" sz="1800" dirty="0" err="1"/>
                        <a:t>आढळतात</a:t>
                      </a:r>
                      <a:r>
                        <a:rPr lang="hi-IN" sz="1800" dirty="0"/>
                        <a:t>, </a:t>
                      </a:r>
                      <a:r>
                        <a:rPr lang="hi-IN" sz="1800" dirty="0" err="1"/>
                        <a:t>काही</a:t>
                      </a:r>
                      <a:r>
                        <a:rPr lang="hi-IN" sz="1800" dirty="0"/>
                        <a:t> </a:t>
                      </a:r>
                      <a:r>
                        <a:rPr lang="hi-IN" sz="1800" dirty="0" err="1"/>
                        <a:t>रोगकारक</a:t>
                      </a:r>
                      <a:r>
                        <a:rPr lang="hi-IN" sz="1800" dirty="0"/>
                        <a:t> </a:t>
                      </a:r>
                      <a:r>
                        <a:rPr lang="hi-IN" sz="1800" dirty="0" err="1"/>
                        <a:t>असतात</a:t>
                      </a:r>
                      <a:r>
                        <a:rPr lang="hi-IN" sz="1800" dirty="0"/>
                        <a:t>.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अमिबा, पॅरामेशिअम, प्लाज्मोडिअम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090560"/>
                  </a:ext>
                </a:extLst>
              </a:tr>
              <a:tr h="13676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 b="1"/>
                        <a:t>३. कवके (</a:t>
                      </a:r>
                      <a:r>
                        <a:rPr lang="en-IN" sz="1800" b="1"/>
                        <a:t>Fungi)</a:t>
                      </a:r>
                      <a:endParaRPr lang="en-IN" sz="1800"/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दृश्यकेंद्रकी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/>
                        <a:t>10 µm </a:t>
                      </a:r>
                      <a:r>
                        <a:rPr lang="hi-IN" sz="1800"/>
                        <a:t>ते 100 µ</a:t>
                      </a:r>
                      <a:r>
                        <a:rPr lang="en-IN" sz="1800"/>
                        <a:t>m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मृतोपजीवी, कार्बनी पदार्थांवर जगतात, पेशीभित्तिका 'कायटीन'ची.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यीस्ट, कॅन्डिडा, आळंबी (मशरूम)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1037926"/>
                  </a:ext>
                </a:extLst>
              </a:tr>
              <a:tr h="15887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 b="1"/>
                        <a:t>४. शैवाले (</a:t>
                      </a:r>
                      <a:r>
                        <a:rPr lang="en-IN" sz="1800" b="1"/>
                        <a:t>Algae)</a:t>
                      </a:r>
                      <a:endParaRPr lang="en-IN" sz="1800"/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दृश्यकेंद्रकी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/>
                        <a:t>10 µm </a:t>
                      </a:r>
                      <a:r>
                        <a:rPr lang="hi-IN" sz="1800"/>
                        <a:t>ते 100 µ</a:t>
                      </a:r>
                      <a:r>
                        <a:rPr lang="en-IN" sz="1800"/>
                        <a:t>m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/>
                        <a:t>एकपेशीय/बहुपेशीय, स्वयंपोषी, पाण्यात वाढतात, प्रकाशसंश्लेषण करतात.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i-IN" sz="1800" dirty="0" err="1"/>
                        <a:t>क्लोरेला</a:t>
                      </a:r>
                      <a:r>
                        <a:rPr lang="hi-IN" sz="1800" dirty="0"/>
                        <a:t>, </a:t>
                      </a:r>
                      <a:r>
                        <a:rPr lang="hi-IN" sz="1800" dirty="0" err="1"/>
                        <a:t>क्लॅमिडोमोनास</a:t>
                      </a:r>
                      <a:endParaRPr lang="hi-IN" sz="1800" dirty="0"/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524425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9E43CCF4-DD0D-AD47-7CD2-4D406A1DB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131" y="0"/>
            <a:ext cx="477246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सूक्ष्मजीवांचे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वर्गीकरण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(Classification of Microbes)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75A3B4-BE18-A20A-2EEE-AE26DAAD4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0153FF9-8C4F-7F5A-CC8E-043DB5341220}"/>
              </a:ext>
            </a:extLst>
          </p:cNvPr>
          <p:cNvGrpSpPr/>
          <p:nvPr/>
        </p:nvGrpSpPr>
        <p:grpSpPr>
          <a:xfrm>
            <a:off x="391603" y="752991"/>
            <a:ext cx="636840" cy="278640"/>
            <a:chOff x="391603" y="752991"/>
            <a:chExt cx="636840" cy="27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1774BB4F-821E-3556-4A51-66D7E2A02CC5}"/>
                    </a:ext>
                  </a:extLst>
                </p14:cNvPr>
                <p14:cNvContentPartPr/>
                <p14:nvPr/>
              </p14:nvContentPartPr>
              <p14:xfrm>
                <a:off x="391603" y="786111"/>
                <a:ext cx="531000" cy="2386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1774BB4F-821E-3556-4A51-66D7E2A02CC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73603" y="768471"/>
                  <a:ext cx="56664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5140D46-51B7-99B2-B402-AF5F5BFF5E62}"/>
                    </a:ext>
                  </a:extLst>
                </p14:cNvPr>
                <p14:cNvContentPartPr/>
                <p14:nvPr/>
              </p14:nvContentPartPr>
              <p14:xfrm>
                <a:off x="499963" y="752991"/>
                <a:ext cx="528480" cy="2786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5140D46-51B7-99B2-B402-AF5F5BFF5E6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1963" y="735351"/>
                  <a:ext cx="564120" cy="31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DB96539-2471-18E2-0687-BACAE4A5645C}"/>
              </a:ext>
            </a:extLst>
          </p:cNvPr>
          <p:cNvGrpSpPr/>
          <p:nvPr/>
        </p:nvGrpSpPr>
        <p:grpSpPr>
          <a:xfrm>
            <a:off x="258763" y="1804191"/>
            <a:ext cx="662400" cy="241200"/>
            <a:chOff x="258763" y="1804191"/>
            <a:chExt cx="662400" cy="24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C4E5807-FE9F-36BF-1122-E59012BE7A34}"/>
                    </a:ext>
                  </a:extLst>
                </p14:cNvPr>
                <p14:cNvContentPartPr/>
                <p14:nvPr/>
              </p14:nvContentPartPr>
              <p14:xfrm>
                <a:off x="285763" y="1804191"/>
                <a:ext cx="635400" cy="1760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C4E5807-FE9F-36BF-1122-E59012BE7A3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68123" y="1786551"/>
                  <a:ext cx="67104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AD8B6DA-C0AA-23DE-AAAD-519A67F162F1}"/>
                    </a:ext>
                  </a:extLst>
                </p14:cNvPr>
                <p14:cNvContentPartPr/>
                <p14:nvPr/>
              </p14:nvContentPartPr>
              <p14:xfrm>
                <a:off x="258763" y="1834791"/>
                <a:ext cx="582480" cy="2106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AD8B6DA-C0AA-23DE-AAAD-519A67F162F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1123" y="1816791"/>
                  <a:ext cx="618120" cy="24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D841D57-B6A0-3B91-89D9-B80203EE16B7}"/>
              </a:ext>
            </a:extLst>
          </p:cNvPr>
          <p:cNvGrpSpPr/>
          <p:nvPr/>
        </p:nvGrpSpPr>
        <p:grpSpPr>
          <a:xfrm>
            <a:off x="3630883" y="1322151"/>
            <a:ext cx="533160" cy="1053000"/>
            <a:chOff x="3630883" y="1322151"/>
            <a:chExt cx="533160" cy="105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D1FA090-B302-136B-9C35-93A0AAED6ACD}"/>
                    </a:ext>
                  </a:extLst>
                </p14:cNvPr>
                <p14:cNvContentPartPr/>
                <p14:nvPr/>
              </p14:nvContentPartPr>
              <p14:xfrm>
                <a:off x="3663643" y="1322151"/>
                <a:ext cx="324360" cy="2458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D1FA090-B302-136B-9C35-93A0AAED6AC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46003" y="1304511"/>
                  <a:ext cx="36000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C2C377A-A182-A2CD-DD85-2FED73C2D98D}"/>
                    </a:ext>
                  </a:extLst>
                </p14:cNvPr>
                <p14:cNvContentPartPr/>
                <p14:nvPr/>
              </p14:nvContentPartPr>
              <p14:xfrm>
                <a:off x="3697123" y="1379391"/>
                <a:ext cx="254160" cy="1753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C2C377A-A182-A2CD-DD85-2FED73C2D98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679483" y="1361391"/>
                  <a:ext cx="2898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438E0D7-6869-E4DF-CD90-A5814F52BADF}"/>
                    </a:ext>
                  </a:extLst>
                </p14:cNvPr>
                <p14:cNvContentPartPr/>
                <p14:nvPr/>
              </p14:nvContentPartPr>
              <p14:xfrm>
                <a:off x="3630883" y="1750911"/>
                <a:ext cx="79560" cy="2700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438E0D7-6869-E4DF-CD90-A5814F52BAD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612883" y="1733271"/>
                  <a:ext cx="11520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E2D5C44-F75B-0ABF-E361-2D3514F6584B}"/>
                    </a:ext>
                  </a:extLst>
                </p14:cNvPr>
                <p14:cNvContentPartPr/>
                <p14:nvPr/>
              </p14:nvContentPartPr>
              <p14:xfrm>
                <a:off x="3764083" y="1600071"/>
                <a:ext cx="289440" cy="2401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E2D5C44-F75B-0ABF-E361-2D3514F6584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746443" y="1582431"/>
                  <a:ext cx="32508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E17EA54-A618-0EB6-DE77-84CCA7A844B9}"/>
                    </a:ext>
                  </a:extLst>
                </p14:cNvPr>
                <p14:cNvContentPartPr/>
                <p14:nvPr/>
              </p14:nvContentPartPr>
              <p14:xfrm>
                <a:off x="3683443" y="2000031"/>
                <a:ext cx="480600" cy="3171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E17EA54-A618-0EB6-DE77-84CCA7A844B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665803" y="1982391"/>
                  <a:ext cx="51624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40D79AD-B227-BB6F-A89C-6170EBEF0157}"/>
                    </a:ext>
                  </a:extLst>
                </p14:cNvPr>
                <p14:cNvContentPartPr/>
                <p14:nvPr/>
              </p14:nvContentPartPr>
              <p14:xfrm>
                <a:off x="3727363" y="2155911"/>
                <a:ext cx="374400" cy="2192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40D79AD-B227-BB6F-A89C-6170EBEF015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709723" y="2137911"/>
                  <a:ext cx="410040" cy="25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3A7EA96E-B35E-18F6-3DDC-206ED2BF6DDF}"/>
                  </a:ext>
                </a:extLst>
              </p14:cNvPr>
              <p14:cNvContentPartPr/>
              <p14:nvPr/>
            </p14:nvContentPartPr>
            <p14:xfrm>
              <a:off x="5535283" y="3170751"/>
              <a:ext cx="749880" cy="19908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3A7EA96E-B35E-18F6-3DDC-206ED2BF6DD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517283" y="3152751"/>
                <a:ext cx="78552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6DF8BC5D-2B2A-3318-E190-C0F6A2B0179F}"/>
                  </a:ext>
                </a:extLst>
              </p14:cNvPr>
              <p14:cNvContentPartPr/>
              <p14:nvPr/>
            </p14:nvContentPartPr>
            <p14:xfrm>
              <a:off x="5638963" y="4595271"/>
              <a:ext cx="615600" cy="18972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6DF8BC5D-2B2A-3318-E190-C0F6A2B0179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620963" y="4577271"/>
                <a:ext cx="651240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0060D48-E851-4847-1206-2126A88E0E82}"/>
                  </a:ext>
                </a:extLst>
              </p14:cNvPr>
              <p14:cNvContentPartPr/>
              <p14:nvPr/>
            </p14:nvContentPartPr>
            <p14:xfrm>
              <a:off x="5748403" y="5756271"/>
              <a:ext cx="241560" cy="9720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0060D48-E851-4847-1206-2126A88E0E8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730763" y="5738271"/>
                <a:ext cx="27720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46727078-D7C4-A0F1-1FAB-D666609603ED}"/>
                  </a:ext>
                </a:extLst>
              </p14:cNvPr>
              <p14:cNvContentPartPr/>
              <p14:nvPr/>
            </p14:nvContentPartPr>
            <p14:xfrm>
              <a:off x="5019403" y="1794471"/>
              <a:ext cx="460440" cy="10548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46727078-D7C4-A0F1-1FAB-D666609603E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001763" y="1776831"/>
                <a:ext cx="496080" cy="14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D23BFB47-2F4D-77DF-014F-83EC487D1BE9}"/>
              </a:ext>
            </a:extLst>
          </p:cNvPr>
          <p:cNvGrpSpPr/>
          <p:nvPr/>
        </p:nvGrpSpPr>
        <p:grpSpPr>
          <a:xfrm>
            <a:off x="7005523" y="927951"/>
            <a:ext cx="420120" cy="260640"/>
            <a:chOff x="7005523" y="927951"/>
            <a:chExt cx="420120" cy="26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1A3FBFD-4EFF-5F72-E809-098524D6AB5A}"/>
                    </a:ext>
                  </a:extLst>
                </p14:cNvPr>
                <p14:cNvContentPartPr/>
                <p14:nvPr/>
              </p14:nvContentPartPr>
              <p14:xfrm>
                <a:off x="7005523" y="927951"/>
                <a:ext cx="349200" cy="2426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1A3FBFD-4EFF-5F72-E809-098524D6AB5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987523" y="910311"/>
                  <a:ext cx="38484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6D60966-EEDE-9E0C-9C63-6B8391335951}"/>
                    </a:ext>
                  </a:extLst>
                </p14:cNvPr>
                <p14:cNvContentPartPr/>
                <p14:nvPr/>
              </p14:nvContentPartPr>
              <p14:xfrm>
                <a:off x="7053763" y="995991"/>
                <a:ext cx="371880" cy="1926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6D60966-EEDE-9E0C-9C63-6B839133595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036123" y="978351"/>
                  <a:ext cx="407520" cy="22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339EF94-F935-9983-4C02-94F3A3201DFB}"/>
              </a:ext>
            </a:extLst>
          </p:cNvPr>
          <p:cNvGrpSpPr/>
          <p:nvPr/>
        </p:nvGrpSpPr>
        <p:grpSpPr>
          <a:xfrm>
            <a:off x="7082203" y="1339431"/>
            <a:ext cx="379800" cy="210600"/>
            <a:chOff x="7082203" y="1339431"/>
            <a:chExt cx="379800" cy="21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0DDD5029-CD09-1842-103B-0315EF00FCDE}"/>
                    </a:ext>
                  </a:extLst>
                </p14:cNvPr>
                <p14:cNvContentPartPr/>
                <p14:nvPr/>
              </p14:nvContentPartPr>
              <p14:xfrm>
                <a:off x="7112443" y="1339431"/>
                <a:ext cx="349560" cy="1638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0DDD5029-CD09-1842-103B-0315EF00FCD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094443" y="1321431"/>
                  <a:ext cx="3852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062C28C7-1A2F-CD3F-877D-B97B7AF4C499}"/>
                    </a:ext>
                  </a:extLst>
                </p14:cNvPr>
                <p14:cNvContentPartPr/>
                <p14:nvPr/>
              </p14:nvContentPartPr>
              <p14:xfrm>
                <a:off x="7082203" y="1427991"/>
                <a:ext cx="269640" cy="12204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062C28C7-1A2F-CD3F-877D-B97B7AF4C49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064563" y="1410351"/>
                  <a:ext cx="305280" cy="15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7E0672A-5470-2625-4447-058123B8132A}"/>
              </a:ext>
            </a:extLst>
          </p:cNvPr>
          <p:cNvGrpSpPr/>
          <p:nvPr/>
        </p:nvGrpSpPr>
        <p:grpSpPr>
          <a:xfrm>
            <a:off x="7008043" y="1791591"/>
            <a:ext cx="302040" cy="194040"/>
            <a:chOff x="7008043" y="1791591"/>
            <a:chExt cx="302040" cy="19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BC2444C-38DF-8EC2-EEA2-6F77B9B78039}"/>
                    </a:ext>
                  </a:extLst>
                </p14:cNvPr>
                <p14:cNvContentPartPr/>
                <p14:nvPr/>
              </p14:nvContentPartPr>
              <p14:xfrm>
                <a:off x="7008043" y="1791591"/>
                <a:ext cx="279720" cy="1159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BC2444C-38DF-8EC2-EEA2-6F77B9B7803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990043" y="1773951"/>
                  <a:ext cx="3153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F0EBF02-0745-27F3-CD79-944D1EE450D4}"/>
                    </a:ext>
                  </a:extLst>
                </p14:cNvPr>
                <p14:cNvContentPartPr/>
                <p14:nvPr/>
              </p14:nvContentPartPr>
              <p14:xfrm>
                <a:off x="7049803" y="1853151"/>
                <a:ext cx="260280" cy="13248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F0EBF02-0745-27F3-CD79-944D1EE450D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031803" y="1835151"/>
                  <a:ext cx="295920" cy="168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81EC0C7C-491D-CE89-DCB5-DC2C0358539F}"/>
                  </a:ext>
                </a:extLst>
              </p14:cNvPr>
              <p14:cNvContentPartPr/>
              <p14:nvPr/>
            </p14:nvContentPartPr>
            <p14:xfrm>
              <a:off x="10476283" y="1826871"/>
              <a:ext cx="367200" cy="4068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81EC0C7C-491D-CE89-DCB5-DC2C0358539F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0458643" y="1808871"/>
                <a:ext cx="402840" cy="7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F90537F2-5619-2904-09B6-800F1BCC0EBD}"/>
              </a:ext>
            </a:extLst>
          </p:cNvPr>
          <p:cNvGrpSpPr/>
          <p:nvPr/>
        </p:nvGrpSpPr>
        <p:grpSpPr>
          <a:xfrm>
            <a:off x="618403" y="2789511"/>
            <a:ext cx="3551760" cy="3295080"/>
            <a:chOff x="618403" y="2789511"/>
            <a:chExt cx="3551760" cy="329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B27A9B1-BC2A-2579-4E0E-79CF30DCD594}"/>
                    </a:ext>
                  </a:extLst>
                </p14:cNvPr>
                <p14:cNvContentPartPr/>
                <p14:nvPr/>
              </p14:nvContentPartPr>
              <p14:xfrm>
                <a:off x="618403" y="3241311"/>
                <a:ext cx="592920" cy="2836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B27A9B1-BC2A-2579-4E0E-79CF30DCD59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00763" y="3223671"/>
                  <a:ext cx="62856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1506BAF-8EEB-17EE-9C7F-4DF2BF50A9F4}"/>
                    </a:ext>
                  </a:extLst>
                </p14:cNvPr>
                <p14:cNvContentPartPr/>
                <p14:nvPr/>
              </p14:nvContentPartPr>
              <p14:xfrm>
                <a:off x="698683" y="3321591"/>
                <a:ext cx="326880" cy="1735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1506BAF-8EEB-17EE-9C7F-4DF2BF50A9F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80683" y="3303951"/>
                  <a:ext cx="3625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DD364E4-3009-C92E-2E29-87C2D40E0EEC}"/>
                    </a:ext>
                  </a:extLst>
                </p14:cNvPr>
                <p14:cNvContentPartPr/>
                <p14:nvPr/>
              </p14:nvContentPartPr>
              <p14:xfrm>
                <a:off x="1169203" y="4415991"/>
                <a:ext cx="506160" cy="2538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DD364E4-3009-C92E-2E29-87C2D40E0EE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151563" y="4398351"/>
                  <a:ext cx="54180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5DD3585-97DC-470B-B53B-12DE53D69F88}"/>
                    </a:ext>
                  </a:extLst>
                </p14:cNvPr>
                <p14:cNvContentPartPr/>
                <p14:nvPr/>
              </p14:nvContentPartPr>
              <p14:xfrm>
                <a:off x="1307443" y="4508871"/>
                <a:ext cx="154080" cy="954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5DD3585-97DC-470B-B53B-12DE53D69F8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289803" y="4491231"/>
                  <a:ext cx="1897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8544986-E7F3-EF46-974B-E1D7F231E499}"/>
                    </a:ext>
                  </a:extLst>
                </p14:cNvPr>
                <p14:cNvContentPartPr/>
                <p14:nvPr/>
              </p14:nvContentPartPr>
              <p14:xfrm>
                <a:off x="1179283" y="5867511"/>
                <a:ext cx="419040" cy="1659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8544986-E7F3-EF46-974B-E1D7F231E49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161283" y="5849511"/>
                  <a:ext cx="45468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2B923E4-C47B-498B-7384-6A3E5DE04A9B}"/>
                    </a:ext>
                  </a:extLst>
                </p14:cNvPr>
                <p14:cNvContentPartPr/>
                <p14:nvPr/>
              </p14:nvContentPartPr>
              <p14:xfrm>
                <a:off x="3622243" y="2789511"/>
                <a:ext cx="547920" cy="32950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2B923E4-C47B-498B-7384-6A3E5DE04A9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604243" y="2771511"/>
                  <a:ext cx="583560" cy="333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F835623-15E6-F368-B99C-2F298C0F952A}"/>
                    </a:ext>
                  </a:extLst>
                </p14:cNvPr>
                <p14:cNvContentPartPr/>
                <p14:nvPr/>
              </p14:nvContentPartPr>
              <p14:xfrm>
                <a:off x="1932763" y="3255351"/>
                <a:ext cx="309960" cy="2484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F835623-15E6-F368-B99C-2F298C0F952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915123" y="3237711"/>
                  <a:ext cx="3456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8565D5D-5753-5C8F-7B17-120F1BCC5DCF}"/>
                    </a:ext>
                  </a:extLst>
                </p14:cNvPr>
                <p14:cNvContentPartPr/>
                <p14:nvPr/>
              </p14:nvContentPartPr>
              <p14:xfrm>
                <a:off x="1946443" y="3188391"/>
                <a:ext cx="151920" cy="1141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8565D5D-5753-5C8F-7B17-120F1BCC5DC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928443" y="3170751"/>
                  <a:ext cx="18756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98957DC-A7F7-C32C-D952-5B50FA4BCB68}"/>
                    </a:ext>
                  </a:extLst>
                </p14:cNvPr>
                <p14:cNvContentPartPr/>
                <p14:nvPr/>
              </p14:nvContentPartPr>
              <p14:xfrm>
                <a:off x="1996123" y="3159951"/>
                <a:ext cx="443880" cy="2314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98957DC-A7F7-C32C-D952-5B50FA4BCB6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978123" y="3142311"/>
                  <a:ext cx="47952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736C73A-93D0-1E80-FCF1-F8D1C3C7CF6A}"/>
                    </a:ext>
                  </a:extLst>
                </p14:cNvPr>
                <p14:cNvContentPartPr/>
                <p14:nvPr/>
              </p14:nvContentPartPr>
              <p14:xfrm>
                <a:off x="2500843" y="3060951"/>
                <a:ext cx="713520" cy="1382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736C73A-93D0-1E80-FCF1-F8D1C3C7CF6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483203" y="3043311"/>
                  <a:ext cx="7491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AC823B4-9948-C4E8-4A5D-E87E328CF365}"/>
                    </a:ext>
                  </a:extLst>
                </p14:cNvPr>
                <p14:cNvContentPartPr/>
                <p14:nvPr/>
              </p14:nvContentPartPr>
              <p14:xfrm>
                <a:off x="2507323" y="3083991"/>
                <a:ext cx="673200" cy="1609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AC823B4-9948-C4E8-4A5D-E87E328CF36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489683" y="3065991"/>
                  <a:ext cx="708840" cy="19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836038D-4164-06A3-0ED1-B1F62327938C}"/>
              </a:ext>
            </a:extLst>
          </p:cNvPr>
          <p:cNvGrpSpPr/>
          <p:nvPr/>
        </p:nvGrpSpPr>
        <p:grpSpPr>
          <a:xfrm>
            <a:off x="6863323" y="2369031"/>
            <a:ext cx="401040" cy="241560"/>
            <a:chOff x="6863323" y="2369031"/>
            <a:chExt cx="401040" cy="24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A8CA4CD-895B-ABD9-5DE6-5580EB5D4B32}"/>
                    </a:ext>
                  </a:extLst>
                </p14:cNvPr>
                <p14:cNvContentPartPr/>
                <p14:nvPr/>
              </p14:nvContentPartPr>
              <p14:xfrm>
                <a:off x="6863323" y="2369031"/>
                <a:ext cx="373680" cy="2005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A8CA4CD-895B-ABD9-5DE6-5580EB5D4B3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845323" y="2351391"/>
                  <a:ext cx="40932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6C25A77-B12D-381C-AC39-9CA23953BC17}"/>
                    </a:ext>
                  </a:extLst>
                </p14:cNvPr>
                <p14:cNvContentPartPr/>
                <p14:nvPr/>
              </p14:nvContentPartPr>
              <p14:xfrm>
                <a:off x="6923443" y="2394951"/>
                <a:ext cx="340920" cy="2156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6C25A77-B12D-381C-AC39-9CA23953BC1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905443" y="2377311"/>
                  <a:ext cx="376560" cy="25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5666EC9-5172-658F-EAEE-85B92EF333AD}"/>
              </a:ext>
            </a:extLst>
          </p:cNvPr>
          <p:cNvGrpSpPr/>
          <p:nvPr/>
        </p:nvGrpSpPr>
        <p:grpSpPr>
          <a:xfrm>
            <a:off x="7323763" y="3329151"/>
            <a:ext cx="435240" cy="64800"/>
            <a:chOff x="7323763" y="3329151"/>
            <a:chExt cx="435240" cy="6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6FB6EA5-D381-10E8-9E9F-7F43FE1A06A3}"/>
                    </a:ext>
                  </a:extLst>
                </p14:cNvPr>
                <p14:cNvContentPartPr/>
                <p14:nvPr/>
              </p14:nvContentPartPr>
              <p14:xfrm>
                <a:off x="7357243" y="3329151"/>
                <a:ext cx="401760" cy="648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6FB6EA5-D381-10E8-9E9F-7F43FE1A06A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339603" y="3311511"/>
                  <a:ext cx="4374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638EF73-3D35-D994-8402-11CAECEA25F2}"/>
                    </a:ext>
                  </a:extLst>
                </p14:cNvPr>
                <p14:cNvContentPartPr/>
                <p14:nvPr/>
              </p14:nvContentPartPr>
              <p14:xfrm>
                <a:off x="7323763" y="3369111"/>
                <a:ext cx="314280" cy="194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638EF73-3D35-D994-8402-11CAECEA25F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306123" y="3351471"/>
                  <a:ext cx="349920" cy="5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76C9366D-1C59-1568-8B49-01DEAA527F5A}"/>
                  </a:ext>
                </a:extLst>
              </p14:cNvPr>
              <p14:cNvContentPartPr/>
              <p14:nvPr/>
            </p14:nvContentPartPr>
            <p14:xfrm>
              <a:off x="9801283" y="3140871"/>
              <a:ext cx="810720" cy="8388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76C9366D-1C59-1568-8B49-01DEAA527F5A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9783283" y="3122871"/>
                <a:ext cx="846360" cy="11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06E85BC8-0B97-E666-2D40-575B483EE3BD}"/>
              </a:ext>
            </a:extLst>
          </p:cNvPr>
          <p:cNvGrpSpPr/>
          <p:nvPr/>
        </p:nvGrpSpPr>
        <p:grpSpPr>
          <a:xfrm>
            <a:off x="6881683" y="3608151"/>
            <a:ext cx="456840" cy="245520"/>
            <a:chOff x="6881683" y="3608151"/>
            <a:chExt cx="456840" cy="24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B3BC31D-5EE4-9938-ED65-D390417381C2}"/>
                    </a:ext>
                  </a:extLst>
                </p14:cNvPr>
                <p14:cNvContentPartPr/>
                <p14:nvPr/>
              </p14:nvContentPartPr>
              <p14:xfrm>
                <a:off x="6881683" y="3608151"/>
                <a:ext cx="456840" cy="24552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B3BC31D-5EE4-9938-ED65-D390417381C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864043" y="3590151"/>
                  <a:ext cx="49248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E1953551-33C5-A873-2089-9F67F9ED82CD}"/>
                    </a:ext>
                  </a:extLst>
                </p14:cNvPr>
                <p14:cNvContentPartPr/>
                <p14:nvPr/>
              </p14:nvContentPartPr>
              <p14:xfrm>
                <a:off x="6967363" y="3671151"/>
                <a:ext cx="360720" cy="16200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E1953551-33C5-A873-2089-9F67F9ED82C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949723" y="3653151"/>
                  <a:ext cx="396360" cy="19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BAA1FA1-2DF1-7491-EB89-A1115DA11A91}"/>
              </a:ext>
            </a:extLst>
          </p:cNvPr>
          <p:cNvGrpSpPr/>
          <p:nvPr/>
        </p:nvGrpSpPr>
        <p:grpSpPr>
          <a:xfrm>
            <a:off x="8602843" y="4579071"/>
            <a:ext cx="553320" cy="72360"/>
            <a:chOff x="8602843" y="4579071"/>
            <a:chExt cx="553320" cy="7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0860FD0B-97FC-3A81-5E17-A42DC4B7D08C}"/>
                    </a:ext>
                  </a:extLst>
                </p14:cNvPr>
                <p14:cNvContentPartPr/>
                <p14:nvPr/>
              </p14:nvContentPartPr>
              <p14:xfrm>
                <a:off x="8602843" y="4579071"/>
                <a:ext cx="553320" cy="3672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0860FD0B-97FC-3A81-5E17-A42DC4B7D08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584843" y="4561071"/>
                  <a:ext cx="5889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7AB480D-F536-D14A-3645-2B056B987F10}"/>
                    </a:ext>
                  </a:extLst>
                </p14:cNvPr>
                <p14:cNvContentPartPr/>
                <p14:nvPr/>
              </p14:nvContentPartPr>
              <p14:xfrm>
                <a:off x="8623723" y="4598511"/>
                <a:ext cx="457560" cy="529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7AB480D-F536-D14A-3645-2B056B987F1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605723" y="4580511"/>
                  <a:ext cx="49320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5735266-A61C-95E0-D523-A6D8C4E2BD52}"/>
              </a:ext>
            </a:extLst>
          </p:cNvPr>
          <p:cNvGrpSpPr/>
          <p:nvPr/>
        </p:nvGrpSpPr>
        <p:grpSpPr>
          <a:xfrm>
            <a:off x="2570323" y="5896671"/>
            <a:ext cx="604440" cy="248040"/>
            <a:chOff x="2570323" y="5896671"/>
            <a:chExt cx="604440" cy="24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F124DFE3-0C3A-C30D-502A-0C2DEB6AB43B}"/>
                    </a:ext>
                  </a:extLst>
                </p14:cNvPr>
                <p14:cNvContentPartPr/>
                <p14:nvPr/>
              </p14:nvContentPartPr>
              <p14:xfrm>
                <a:off x="2605243" y="5896671"/>
                <a:ext cx="569520" cy="1206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F124DFE3-0C3A-C30D-502A-0C2DEB6AB43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587603" y="5878671"/>
                  <a:ext cx="6051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B276F631-5121-01CE-B612-3B87207E96FA}"/>
                    </a:ext>
                  </a:extLst>
                </p14:cNvPr>
                <p14:cNvContentPartPr/>
                <p14:nvPr/>
              </p14:nvContentPartPr>
              <p14:xfrm>
                <a:off x="2570323" y="6015831"/>
                <a:ext cx="361080" cy="12888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B276F631-5121-01CE-B612-3B87207E96F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552683" y="5998191"/>
                  <a:ext cx="396720" cy="16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3B0E30A-FB8A-3773-78A2-F7E3577AD246}"/>
              </a:ext>
            </a:extLst>
          </p:cNvPr>
          <p:cNvGrpSpPr/>
          <p:nvPr/>
        </p:nvGrpSpPr>
        <p:grpSpPr>
          <a:xfrm>
            <a:off x="6888163" y="4717671"/>
            <a:ext cx="1095480" cy="566280"/>
            <a:chOff x="6888163" y="4717671"/>
            <a:chExt cx="1095480" cy="56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067F1B1-4435-6A3D-2DD8-9004B4852E8D}"/>
                    </a:ext>
                  </a:extLst>
                </p14:cNvPr>
                <p14:cNvContentPartPr/>
                <p14:nvPr/>
              </p14:nvContentPartPr>
              <p14:xfrm>
                <a:off x="7238443" y="4717671"/>
                <a:ext cx="745200" cy="777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067F1B1-4435-6A3D-2DD8-9004B4852E8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220443" y="4699671"/>
                  <a:ext cx="7808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EEBBAD4-2975-7551-9494-3021DC1A4E2E}"/>
                    </a:ext>
                  </a:extLst>
                </p14:cNvPr>
                <p14:cNvContentPartPr/>
                <p14:nvPr/>
              </p14:nvContentPartPr>
              <p14:xfrm>
                <a:off x="7194163" y="4754391"/>
                <a:ext cx="708120" cy="10764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EEBBAD4-2975-7551-9494-3021DC1A4E2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176523" y="4736391"/>
                  <a:ext cx="7437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EAF4176B-44A9-F513-4808-A05AE8BA574F}"/>
                    </a:ext>
                  </a:extLst>
                </p14:cNvPr>
                <p14:cNvContentPartPr/>
                <p14:nvPr/>
              </p14:nvContentPartPr>
              <p14:xfrm>
                <a:off x="6933883" y="4954551"/>
                <a:ext cx="406800" cy="2757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EAF4176B-44A9-F513-4808-A05AE8BA574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916243" y="4936911"/>
                  <a:ext cx="44244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924E21E6-F99B-BDD9-1DBF-65F8782E2BF7}"/>
                    </a:ext>
                  </a:extLst>
                </p14:cNvPr>
                <p14:cNvContentPartPr/>
                <p14:nvPr/>
              </p14:nvContentPartPr>
              <p14:xfrm>
                <a:off x="6888163" y="5108991"/>
                <a:ext cx="342000" cy="17496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924E21E6-F99B-BDD9-1DBF-65F8782E2BF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870163" y="5091351"/>
                  <a:ext cx="377640" cy="21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07E9A5B9-8495-7454-784E-F5CE60F93CA6}"/>
                  </a:ext>
                </a:extLst>
              </p14:cNvPr>
              <p14:cNvContentPartPr/>
              <p14:nvPr/>
            </p14:nvContentPartPr>
            <p14:xfrm>
              <a:off x="10074163" y="5889111"/>
              <a:ext cx="360000" cy="7200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07E9A5B9-8495-7454-784E-F5CE60F93CA6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10056163" y="5871111"/>
                <a:ext cx="395640" cy="1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AA32DABB-4025-3F1C-A17E-1339BC407740}"/>
                  </a:ext>
                </a:extLst>
              </p14:cNvPr>
              <p14:cNvContentPartPr/>
              <p14:nvPr/>
            </p14:nvContentPartPr>
            <p14:xfrm>
              <a:off x="10901443" y="5275671"/>
              <a:ext cx="115560" cy="4032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AA32DABB-4025-3F1C-A17E-1339BC407740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10883443" y="5257671"/>
                <a:ext cx="151200" cy="7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4901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3A238E57-2C61-2AAA-8C02-7B0253F3C666}"/>
              </a:ext>
            </a:extLst>
          </p:cNvPr>
          <p:cNvSpPr txBox="1"/>
          <p:nvPr/>
        </p:nvSpPr>
        <p:spPr>
          <a:xfrm>
            <a:off x="131027" y="267849"/>
            <a:ext cx="1168926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800" b="1" dirty="0"/>
              <a:t>प्रश्न १:</a:t>
            </a:r>
            <a:r>
              <a:rPr lang="hi-IN" sz="2800" dirty="0"/>
              <a:t> रॉबर्ट </a:t>
            </a:r>
            <a:r>
              <a:rPr lang="hi-IN" sz="2800" dirty="0" err="1"/>
              <a:t>व्हिटाकर</a:t>
            </a:r>
            <a:r>
              <a:rPr lang="hi-IN" sz="2800" dirty="0"/>
              <a:t> </a:t>
            </a:r>
            <a:r>
              <a:rPr lang="hi-IN" sz="2800" dirty="0" err="1"/>
              <a:t>यांनी</a:t>
            </a:r>
            <a:r>
              <a:rPr lang="hi-IN" sz="2800" dirty="0"/>
              <a:t> </a:t>
            </a:r>
            <a:r>
              <a:rPr lang="hi-IN" sz="2800" dirty="0" err="1"/>
              <a:t>सजीवांची</a:t>
            </a:r>
            <a:r>
              <a:rPr lang="hi-IN" sz="2800" dirty="0"/>
              <a:t> </a:t>
            </a:r>
            <a:r>
              <a:rPr lang="hi-IN" sz="2800" dirty="0" err="1"/>
              <a:t>विभागणी</a:t>
            </a:r>
            <a:r>
              <a:rPr lang="hi-IN" sz="2800" dirty="0"/>
              <a:t> </a:t>
            </a:r>
            <a:r>
              <a:rPr lang="hi-IN" sz="2800" dirty="0" err="1"/>
              <a:t>किती</a:t>
            </a:r>
            <a:r>
              <a:rPr lang="hi-IN" sz="2800" dirty="0"/>
              <a:t> </a:t>
            </a:r>
            <a:r>
              <a:rPr lang="hi-IN" sz="2800" dirty="0" err="1"/>
              <a:t>सृष्टींमध्ये</a:t>
            </a:r>
            <a:r>
              <a:rPr lang="hi-IN" sz="2800" dirty="0"/>
              <a:t> </a:t>
            </a:r>
            <a:r>
              <a:rPr lang="hi-IN" sz="2800" dirty="0" err="1"/>
              <a:t>केली</a:t>
            </a:r>
            <a:r>
              <a:rPr lang="hi-IN" sz="2800" dirty="0"/>
              <a:t>?</a:t>
            </a:r>
            <a:endParaRPr lang="en-IN" sz="2800" dirty="0"/>
          </a:p>
          <a:p>
            <a:r>
              <a:rPr lang="hi-IN" sz="2800" dirty="0"/>
              <a:t>(अ) </a:t>
            </a:r>
            <a:r>
              <a:rPr lang="hi-IN" sz="2800" dirty="0" err="1"/>
              <a:t>दोन</a:t>
            </a:r>
            <a:r>
              <a:rPr lang="hi-IN" sz="2800" dirty="0"/>
              <a:t> </a:t>
            </a:r>
            <a:endParaRPr lang="en-IN" sz="2800" dirty="0"/>
          </a:p>
          <a:p>
            <a:r>
              <a:rPr lang="hi-IN" sz="2800" dirty="0"/>
              <a:t>(ब) तीन </a:t>
            </a:r>
            <a:endParaRPr lang="en-IN" sz="2800" dirty="0"/>
          </a:p>
          <a:p>
            <a:r>
              <a:rPr lang="hi-IN" sz="2800" dirty="0"/>
              <a:t>(क) चार </a:t>
            </a:r>
            <a:endParaRPr lang="en-IN" sz="2800" dirty="0"/>
          </a:p>
          <a:p>
            <a:r>
              <a:rPr lang="hi-IN" sz="2800" dirty="0"/>
              <a:t>(ड) </a:t>
            </a:r>
            <a:r>
              <a:rPr lang="hi-IN" sz="2800" dirty="0" err="1"/>
              <a:t>पाच</a:t>
            </a:r>
            <a:endParaRPr lang="en-IN" sz="28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5D1B32-2346-5DEC-0412-BA5093D400E2}"/>
              </a:ext>
            </a:extLst>
          </p:cNvPr>
          <p:cNvSpPr txBox="1"/>
          <p:nvPr/>
        </p:nvSpPr>
        <p:spPr>
          <a:xfrm>
            <a:off x="131028" y="3044283"/>
            <a:ext cx="119234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/>
              <a:t>प्रश्न २:</a:t>
            </a:r>
            <a:r>
              <a:rPr lang="hi-IN" sz="3200" dirty="0"/>
              <a:t> </a:t>
            </a:r>
            <a:r>
              <a:rPr lang="hi-IN" sz="3200" dirty="0" err="1"/>
              <a:t>कवकांची</a:t>
            </a:r>
            <a:r>
              <a:rPr lang="hi-IN" sz="3200" dirty="0"/>
              <a:t> </a:t>
            </a:r>
            <a:r>
              <a:rPr lang="hi-IN" sz="3200" dirty="0" err="1"/>
              <a:t>पेशीभित्तिका</a:t>
            </a:r>
            <a:r>
              <a:rPr lang="hi-IN" sz="3200" dirty="0"/>
              <a:t> </a:t>
            </a:r>
            <a:r>
              <a:rPr lang="hi-IN" sz="3200" dirty="0" err="1"/>
              <a:t>कोणत्या</a:t>
            </a:r>
            <a:r>
              <a:rPr lang="hi-IN" sz="3200" dirty="0"/>
              <a:t> जटिल </a:t>
            </a:r>
            <a:r>
              <a:rPr lang="hi-IN" sz="3200" dirty="0" err="1"/>
              <a:t>शर्करेपासून</a:t>
            </a:r>
            <a:r>
              <a:rPr lang="hi-IN" sz="3200" dirty="0"/>
              <a:t> </a:t>
            </a:r>
            <a:r>
              <a:rPr lang="hi-IN" sz="3200" dirty="0" err="1"/>
              <a:t>बनलेली</a:t>
            </a:r>
            <a:r>
              <a:rPr lang="hi-IN" sz="3200" dirty="0"/>
              <a:t> </a:t>
            </a:r>
            <a:r>
              <a:rPr lang="hi-IN" sz="3200" dirty="0" err="1"/>
              <a:t>असते</a:t>
            </a:r>
            <a:r>
              <a:rPr lang="hi-IN" sz="3200" dirty="0"/>
              <a:t>? </a:t>
            </a:r>
            <a:endParaRPr lang="en-IN" sz="3200" dirty="0"/>
          </a:p>
          <a:p>
            <a:r>
              <a:rPr lang="hi-IN" sz="3200" dirty="0"/>
              <a:t>(अ) </a:t>
            </a:r>
            <a:r>
              <a:rPr lang="hi-IN" sz="3200" dirty="0" err="1"/>
              <a:t>सेल्युलोज</a:t>
            </a:r>
            <a:r>
              <a:rPr lang="hi-IN" sz="3200" dirty="0"/>
              <a:t> </a:t>
            </a:r>
            <a:endParaRPr lang="en-IN" sz="3200" dirty="0"/>
          </a:p>
          <a:p>
            <a:r>
              <a:rPr lang="hi-IN" sz="3200" dirty="0"/>
              <a:t>(ब) </a:t>
            </a:r>
            <a:r>
              <a:rPr lang="hi-IN" sz="3200" dirty="0" err="1"/>
              <a:t>कायटीन</a:t>
            </a:r>
            <a:r>
              <a:rPr lang="hi-IN" sz="3200" dirty="0"/>
              <a:t> </a:t>
            </a:r>
            <a:endParaRPr lang="en-IN" sz="3200" dirty="0"/>
          </a:p>
          <a:p>
            <a:r>
              <a:rPr lang="hi-IN" sz="3200" dirty="0"/>
              <a:t>(क) </a:t>
            </a:r>
            <a:r>
              <a:rPr lang="hi-IN" sz="3200" dirty="0" err="1"/>
              <a:t>पेप्टिडोग्लायकन</a:t>
            </a:r>
            <a:r>
              <a:rPr lang="hi-IN" sz="3200" dirty="0"/>
              <a:t> </a:t>
            </a:r>
            <a:endParaRPr lang="en-IN" sz="3200" dirty="0"/>
          </a:p>
          <a:p>
            <a:r>
              <a:rPr lang="hi-IN" sz="3200" dirty="0"/>
              <a:t>(ड) स्टार्च</a:t>
            </a:r>
            <a:endParaRPr lang="en-IN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6D1FEC-8DA2-5284-F7B5-017CF724F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731B296-EF8F-E6B8-0EA0-EA36D4582EB2}"/>
                  </a:ext>
                </a:extLst>
              </p14:cNvPr>
              <p14:cNvContentPartPr/>
              <p14:nvPr/>
            </p14:nvContentPartPr>
            <p14:xfrm>
              <a:off x="6256003" y="752631"/>
              <a:ext cx="745920" cy="446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731B296-EF8F-E6B8-0EA0-EA36D4582E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38363" y="734631"/>
                <a:ext cx="78156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BD1FBDC-8C4A-469B-C0FA-4865B91C18EB}"/>
                  </a:ext>
                </a:extLst>
              </p14:cNvPr>
              <p14:cNvContentPartPr/>
              <p14:nvPr/>
            </p14:nvContentPartPr>
            <p14:xfrm>
              <a:off x="1514803" y="1955391"/>
              <a:ext cx="493200" cy="3945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BD1FBDC-8C4A-469B-C0FA-4865B91C18E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96803" y="1937391"/>
                <a:ext cx="528840" cy="43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F0A772C9-D8DC-609F-140F-9BE8BD13EB9F}"/>
              </a:ext>
            </a:extLst>
          </p:cNvPr>
          <p:cNvGrpSpPr/>
          <p:nvPr/>
        </p:nvGrpSpPr>
        <p:grpSpPr>
          <a:xfrm>
            <a:off x="3399043" y="1245111"/>
            <a:ext cx="827280" cy="719280"/>
            <a:chOff x="3399043" y="1245111"/>
            <a:chExt cx="827280" cy="71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6E40713-2F5D-F1A0-93B6-80DA211460AC}"/>
                    </a:ext>
                  </a:extLst>
                </p14:cNvPr>
                <p14:cNvContentPartPr/>
                <p14:nvPr/>
              </p14:nvContentPartPr>
              <p14:xfrm>
                <a:off x="3399043" y="1343031"/>
                <a:ext cx="142200" cy="3506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6E40713-2F5D-F1A0-93B6-80DA211460A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381043" y="1325391"/>
                  <a:ext cx="17784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704CADD-7A02-9F13-AC28-D47239C898C4}"/>
                    </a:ext>
                  </a:extLst>
                </p14:cNvPr>
                <p14:cNvContentPartPr/>
                <p14:nvPr/>
              </p14:nvContentPartPr>
              <p14:xfrm>
                <a:off x="3414883" y="1484511"/>
                <a:ext cx="270360" cy="1256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704CADD-7A02-9F13-AC28-D47239C898C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397243" y="1466871"/>
                  <a:ext cx="3060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CF90033-B232-4D2D-AC8B-22638E6E0DF5}"/>
                    </a:ext>
                  </a:extLst>
                </p14:cNvPr>
                <p14:cNvContentPartPr/>
                <p14:nvPr/>
              </p14:nvContentPartPr>
              <p14:xfrm>
                <a:off x="3566803" y="1392351"/>
                <a:ext cx="19440" cy="244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CF90033-B232-4D2D-AC8B-22638E6E0DF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548803" y="1374351"/>
                  <a:ext cx="550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59BFDCE-7459-5E68-DD90-A8302D3E1FB9}"/>
                    </a:ext>
                  </a:extLst>
                </p14:cNvPr>
                <p14:cNvContentPartPr/>
                <p14:nvPr/>
              </p14:nvContentPartPr>
              <p14:xfrm>
                <a:off x="3690283" y="1245111"/>
                <a:ext cx="424440" cy="2491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9BFDCE-7459-5E68-DD90-A8302D3E1FB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672283" y="1227111"/>
                  <a:ext cx="46008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1C0A8FA-8574-E94C-24F1-710642954411}"/>
                    </a:ext>
                  </a:extLst>
                </p14:cNvPr>
                <p14:cNvContentPartPr/>
                <p14:nvPr/>
              </p14:nvContentPartPr>
              <p14:xfrm>
                <a:off x="3465643" y="1503591"/>
                <a:ext cx="760680" cy="4608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1C0A8FA-8574-E94C-24F1-71064295441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447643" y="1485951"/>
                  <a:ext cx="796320" cy="49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613BEF2-A9FE-E93C-AE43-40B6FAD50C0E}"/>
              </a:ext>
            </a:extLst>
          </p:cNvPr>
          <p:cNvGrpSpPr/>
          <p:nvPr/>
        </p:nvGrpSpPr>
        <p:grpSpPr>
          <a:xfrm>
            <a:off x="2195563" y="2825511"/>
            <a:ext cx="439200" cy="245880"/>
            <a:chOff x="2195563" y="2825511"/>
            <a:chExt cx="439200" cy="24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2A2F5F7-F576-76AF-C45A-C92E2B8BD0F0}"/>
                    </a:ext>
                  </a:extLst>
                </p14:cNvPr>
                <p14:cNvContentPartPr/>
                <p14:nvPr/>
              </p14:nvContentPartPr>
              <p14:xfrm>
                <a:off x="2195563" y="2825511"/>
                <a:ext cx="429840" cy="2458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2A2F5F7-F576-76AF-C45A-C92E2B8BD0F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177923" y="2807871"/>
                  <a:ext cx="46548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17639A0-10D5-FA35-E8D9-68B9BBA67091}"/>
                    </a:ext>
                  </a:extLst>
                </p14:cNvPr>
                <p14:cNvContentPartPr/>
                <p14:nvPr/>
              </p14:nvContentPartPr>
              <p14:xfrm>
                <a:off x="2256763" y="2845311"/>
                <a:ext cx="378000" cy="2034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17639A0-10D5-FA35-E8D9-68B9BBA6709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239123" y="2827671"/>
                  <a:ext cx="413640" cy="23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65EA633-6FFB-83E8-5324-7BF88ACC3EA1}"/>
              </a:ext>
            </a:extLst>
          </p:cNvPr>
          <p:cNvGrpSpPr/>
          <p:nvPr/>
        </p:nvGrpSpPr>
        <p:grpSpPr>
          <a:xfrm>
            <a:off x="7341763" y="3650991"/>
            <a:ext cx="1156320" cy="91080"/>
            <a:chOff x="7341763" y="3650991"/>
            <a:chExt cx="1156320" cy="9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CC1FDC5-65FA-22A8-23C4-C11A2C60956A}"/>
                    </a:ext>
                  </a:extLst>
                </p14:cNvPr>
                <p14:cNvContentPartPr/>
                <p14:nvPr/>
              </p14:nvContentPartPr>
              <p14:xfrm>
                <a:off x="7341763" y="3664671"/>
                <a:ext cx="1156320" cy="309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CC1FDC5-65FA-22A8-23C4-C11A2C60956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324123" y="3646671"/>
                  <a:ext cx="11919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C37900B-0EF3-3142-DD14-694FD73F21A5}"/>
                    </a:ext>
                  </a:extLst>
                </p14:cNvPr>
                <p14:cNvContentPartPr/>
                <p14:nvPr/>
              </p14:nvContentPartPr>
              <p14:xfrm>
                <a:off x="7350763" y="3650991"/>
                <a:ext cx="969120" cy="910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C37900B-0EF3-3142-DD14-694FD73F21A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333123" y="3633351"/>
                  <a:ext cx="100476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34BC33B-455A-B9B3-E7BA-15BFF40492ED}"/>
              </a:ext>
            </a:extLst>
          </p:cNvPr>
          <p:cNvGrpSpPr/>
          <p:nvPr/>
        </p:nvGrpSpPr>
        <p:grpSpPr>
          <a:xfrm>
            <a:off x="2339563" y="4492671"/>
            <a:ext cx="723960" cy="482760"/>
            <a:chOff x="2339563" y="4492671"/>
            <a:chExt cx="723960" cy="48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F79E4D8-F292-0D52-B0C5-4DE2DFE99206}"/>
                    </a:ext>
                  </a:extLst>
                </p14:cNvPr>
                <p14:cNvContentPartPr/>
                <p14:nvPr/>
              </p14:nvContentPartPr>
              <p14:xfrm>
                <a:off x="2339563" y="4492671"/>
                <a:ext cx="605520" cy="4071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F79E4D8-F292-0D52-B0C5-4DE2DFE9920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321923" y="4475031"/>
                  <a:ext cx="64116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7E07BE6-69A9-3BCB-3050-95A98DCCA76C}"/>
                    </a:ext>
                  </a:extLst>
                </p14:cNvPr>
                <p14:cNvContentPartPr/>
                <p14:nvPr/>
              </p14:nvContentPartPr>
              <p14:xfrm>
                <a:off x="2431363" y="4517151"/>
                <a:ext cx="632160" cy="4582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7E07BE6-69A9-3BCB-3050-95A98DCCA76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413723" y="4499511"/>
                  <a:ext cx="667800" cy="493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93158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D3C969-7599-BCE9-8357-861B8A3B0F68}"/>
              </a:ext>
            </a:extLst>
          </p:cNvPr>
          <p:cNvSpPr txBox="1"/>
          <p:nvPr/>
        </p:nvSpPr>
        <p:spPr>
          <a:xfrm>
            <a:off x="164480" y="290151"/>
            <a:ext cx="112209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800" b="1" dirty="0"/>
              <a:t>प्रश्न ३:</a:t>
            </a:r>
            <a:r>
              <a:rPr lang="hi-IN" sz="2800" dirty="0"/>
              <a:t> </a:t>
            </a:r>
            <a:r>
              <a:rPr lang="hi-IN" sz="2800" dirty="0" err="1"/>
              <a:t>खालीलपैकी</a:t>
            </a:r>
            <a:r>
              <a:rPr lang="hi-IN" sz="2800" dirty="0"/>
              <a:t> </a:t>
            </a:r>
            <a:r>
              <a:rPr lang="hi-IN" sz="2800" dirty="0" err="1"/>
              <a:t>कोणता</a:t>
            </a:r>
            <a:r>
              <a:rPr lang="hi-IN" sz="2800" dirty="0"/>
              <a:t> सजीव </a:t>
            </a:r>
            <a:r>
              <a:rPr lang="hi-IN" sz="2800" dirty="0" err="1"/>
              <a:t>आदिकेंद्रकी</a:t>
            </a:r>
            <a:r>
              <a:rPr lang="hi-IN" sz="2800" dirty="0"/>
              <a:t> </a:t>
            </a:r>
            <a:r>
              <a:rPr lang="hi-IN" sz="2800" dirty="0" err="1"/>
              <a:t>पेशीरचना</a:t>
            </a:r>
            <a:r>
              <a:rPr lang="hi-IN" sz="2800" dirty="0"/>
              <a:t> </a:t>
            </a:r>
            <a:r>
              <a:rPr lang="hi-IN" sz="2800" dirty="0" err="1"/>
              <a:t>असलेला</a:t>
            </a:r>
            <a:r>
              <a:rPr lang="hi-IN" sz="2800" dirty="0"/>
              <a:t> </a:t>
            </a:r>
            <a:r>
              <a:rPr lang="hi-IN" sz="2800" dirty="0" err="1"/>
              <a:t>आहे</a:t>
            </a:r>
            <a:r>
              <a:rPr lang="hi-IN" sz="2800" dirty="0"/>
              <a:t>?</a:t>
            </a:r>
            <a:endParaRPr lang="en-IN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940545-2DC4-E699-1E54-B48A4EF04439}"/>
              </a:ext>
            </a:extLst>
          </p:cNvPr>
          <p:cNvSpPr txBox="1"/>
          <p:nvPr/>
        </p:nvSpPr>
        <p:spPr>
          <a:xfrm>
            <a:off x="164479" y="952758"/>
            <a:ext cx="610529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800" dirty="0"/>
              <a:t>(अ) </a:t>
            </a:r>
            <a:r>
              <a:rPr lang="hi-IN" sz="2800" dirty="0" err="1"/>
              <a:t>अमिबा</a:t>
            </a:r>
            <a:r>
              <a:rPr lang="hi-IN" sz="2800" dirty="0"/>
              <a:t> </a:t>
            </a:r>
            <a:endParaRPr lang="en-IN" sz="2800" dirty="0"/>
          </a:p>
          <a:p>
            <a:r>
              <a:rPr lang="hi-IN" sz="2800" dirty="0"/>
              <a:t>(ब) </a:t>
            </a:r>
            <a:r>
              <a:rPr lang="hi-IN" sz="2800" dirty="0" err="1"/>
              <a:t>जीवाणू</a:t>
            </a:r>
            <a:r>
              <a:rPr lang="hi-IN" sz="2800" dirty="0"/>
              <a:t> </a:t>
            </a:r>
            <a:endParaRPr lang="en-IN" sz="2800" dirty="0"/>
          </a:p>
          <a:p>
            <a:r>
              <a:rPr lang="hi-IN" sz="2800" dirty="0"/>
              <a:t>(क) </a:t>
            </a:r>
            <a:r>
              <a:rPr lang="hi-IN" sz="2800" dirty="0" err="1"/>
              <a:t>यीस्ट</a:t>
            </a:r>
            <a:r>
              <a:rPr lang="hi-IN" sz="2800" dirty="0"/>
              <a:t> </a:t>
            </a:r>
            <a:endParaRPr lang="en-IN" sz="2800" dirty="0"/>
          </a:p>
          <a:p>
            <a:r>
              <a:rPr lang="hi-IN" sz="2800" dirty="0"/>
              <a:t>(ड) </a:t>
            </a:r>
            <a:r>
              <a:rPr lang="hi-IN" sz="2800" dirty="0" err="1"/>
              <a:t>युग्लीना</a:t>
            </a:r>
            <a:endParaRPr lang="en-IN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A4FEA3-4696-EB6B-2029-1C4D6B7F9C09}"/>
              </a:ext>
            </a:extLst>
          </p:cNvPr>
          <p:cNvSpPr txBox="1"/>
          <p:nvPr/>
        </p:nvSpPr>
        <p:spPr>
          <a:xfrm>
            <a:off x="164479" y="3429000"/>
            <a:ext cx="1158890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/>
              <a:t>प्रश्न ४:</a:t>
            </a:r>
            <a:r>
              <a:rPr lang="hi-IN" sz="3200" dirty="0"/>
              <a:t> </a:t>
            </a:r>
            <a:r>
              <a:rPr lang="hi-IN" sz="3200" dirty="0" err="1"/>
              <a:t>अमिबासारखे</a:t>
            </a:r>
            <a:r>
              <a:rPr lang="hi-IN" sz="3200" dirty="0"/>
              <a:t> सजीव </a:t>
            </a:r>
            <a:r>
              <a:rPr lang="hi-IN" sz="3200" dirty="0" err="1"/>
              <a:t>प्रचलनासाठी</a:t>
            </a:r>
            <a:r>
              <a:rPr lang="hi-IN" sz="3200" dirty="0"/>
              <a:t> </a:t>
            </a:r>
            <a:r>
              <a:rPr lang="hi-IN" sz="3200" dirty="0" err="1"/>
              <a:t>कशाचा</a:t>
            </a:r>
            <a:r>
              <a:rPr lang="hi-IN" sz="3200" dirty="0"/>
              <a:t> वापर </a:t>
            </a:r>
            <a:r>
              <a:rPr lang="hi-IN" sz="3200" dirty="0" err="1"/>
              <a:t>करतात</a:t>
            </a:r>
            <a:r>
              <a:rPr lang="hi-IN" sz="3200" dirty="0"/>
              <a:t>? </a:t>
            </a:r>
            <a:endParaRPr lang="en-IN" sz="3200" dirty="0"/>
          </a:p>
          <a:p>
            <a:r>
              <a:rPr lang="hi-IN" sz="3200" dirty="0"/>
              <a:t>(अ) </a:t>
            </a:r>
            <a:r>
              <a:rPr lang="hi-IN" sz="3200" dirty="0" err="1"/>
              <a:t>रोमके</a:t>
            </a:r>
            <a:r>
              <a:rPr lang="hi-IN" sz="3200" dirty="0"/>
              <a:t> </a:t>
            </a:r>
            <a:endParaRPr lang="en-IN" sz="3200" dirty="0"/>
          </a:p>
          <a:p>
            <a:r>
              <a:rPr lang="hi-IN" sz="3200" dirty="0"/>
              <a:t>(ब) </a:t>
            </a:r>
            <a:r>
              <a:rPr lang="hi-IN" sz="3200" dirty="0" err="1"/>
              <a:t>कशाभिका</a:t>
            </a:r>
            <a:r>
              <a:rPr lang="hi-IN" sz="3200" dirty="0"/>
              <a:t> </a:t>
            </a:r>
            <a:endParaRPr lang="en-IN" sz="3200" dirty="0"/>
          </a:p>
          <a:p>
            <a:r>
              <a:rPr lang="hi-IN" sz="3200" dirty="0"/>
              <a:t>(क) </a:t>
            </a:r>
            <a:r>
              <a:rPr lang="hi-IN" sz="3200" dirty="0" err="1"/>
              <a:t>छद्मपाद</a:t>
            </a:r>
            <a:r>
              <a:rPr lang="hi-IN" sz="3200" dirty="0"/>
              <a:t> </a:t>
            </a:r>
            <a:endParaRPr lang="en-IN" sz="3200" dirty="0"/>
          </a:p>
          <a:p>
            <a:r>
              <a:rPr lang="hi-IN" sz="3200" dirty="0"/>
              <a:t>(ड) पंख</a:t>
            </a:r>
            <a:endParaRPr lang="en-IN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1A98C3-B3A7-A04F-E64E-04C349631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7341AA8-B9FF-6082-1531-765D3C8DB0A0}"/>
                  </a:ext>
                </a:extLst>
              </p14:cNvPr>
              <p14:cNvContentPartPr/>
              <p14:nvPr/>
            </p14:nvContentPartPr>
            <p14:xfrm>
              <a:off x="5604043" y="944871"/>
              <a:ext cx="914040" cy="705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7341AA8-B9FF-6082-1531-765D3C8DB0A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86403" y="926871"/>
                <a:ext cx="949680" cy="106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142416FC-85B7-EA68-B4AF-3195C0F7CEF7}"/>
              </a:ext>
            </a:extLst>
          </p:cNvPr>
          <p:cNvGrpSpPr/>
          <p:nvPr/>
        </p:nvGrpSpPr>
        <p:grpSpPr>
          <a:xfrm>
            <a:off x="6161323" y="905631"/>
            <a:ext cx="1217160" cy="789120"/>
            <a:chOff x="6161323" y="905631"/>
            <a:chExt cx="1217160" cy="78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897B5B2-5F94-8C55-33FA-60E52021E63B}"/>
                    </a:ext>
                  </a:extLst>
                </p14:cNvPr>
                <p14:cNvContentPartPr/>
                <p14:nvPr/>
              </p14:nvContentPartPr>
              <p14:xfrm>
                <a:off x="6161323" y="954951"/>
                <a:ext cx="512280" cy="5360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897B5B2-5F94-8C55-33FA-60E52021E63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43683" y="936951"/>
                  <a:ext cx="547920" cy="57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6DC1F1E-EBD9-F7A0-96CD-9106D81B85D0}"/>
                    </a:ext>
                  </a:extLst>
                </p14:cNvPr>
                <p14:cNvContentPartPr/>
                <p14:nvPr/>
              </p14:nvContentPartPr>
              <p14:xfrm>
                <a:off x="6769363" y="905631"/>
                <a:ext cx="56880" cy="2948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6DC1F1E-EBD9-F7A0-96CD-9106D81B85D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51363" y="887631"/>
                  <a:ext cx="9252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BB98744-E113-34C2-8A5C-6FA70AAB3CAE}"/>
                    </a:ext>
                  </a:extLst>
                </p14:cNvPr>
                <p14:cNvContentPartPr/>
                <p14:nvPr/>
              </p14:nvContentPartPr>
              <p14:xfrm>
                <a:off x="6751003" y="956031"/>
                <a:ext cx="410400" cy="3042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BB98744-E113-34C2-8A5C-6FA70AAB3CA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733363" y="938391"/>
                  <a:ext cx="44604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4377A09-B9CB-22DD-F656-B6DCB03AF1A5}"/>
                    </a:ext>
                  </a:extLst>
                </p14:cNvPr>
                <p14:cNvContentPartPr/>
                <p14:nvPr/>
              </p14:nvContentPartPr>
              <p14:xfrm>
                <a:off x="6203083" y="1138551"/>
                <a:ext cx="1175400" cy="5562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4377A09-B9CB-22DD-F656-B6DCB03AF1A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185443" y="1120551"/>
                  <a:ext cx="1211040" cy="59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85C9D6-0303-90EC-A535-3E0AD46FA21C}"/>
              </a:ext>
            </a:extLst>
          </p:cNvPr>
          <p:cNvGrpSpPr/>
          <p:nvPr/>
        </p:nvGrpSpPr>
        <p:grpSpPr>
          <a:xfrm>
            <a:off x="1948603" y="1367511"/>
            <a:ext cx="414360" cy="338040"/>
            <a:chOff x="1948603" y="1367511"/>
            <a:chExt cx="414360" cy="33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54EB22D-AC26-69FD-A06F-33F36B3598C1}"/>
                    </a:ext>
                  </a:extLst>
                </p14:cNvPr>
                <p14:cNvContentPartPr/>
                <p14:nvPr/>
              </p14:nvContentPartPr>
              <p14:xfrm>
                <a:off x="1948603" y="1367511"/>
                <a:ext cx="414360" cy="2610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54EB22D-AC26-69FD-A06F-33F36B3598C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930963" y="1349871"/>
                  <a:ext cx="45000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D38C246-2DFC-A0F4-C27B-322FE364BB37}"/>
                    </a:ext>
                  </a:extLst>
                </p14:cNvPr>
                <p14:cNvContentPartPr/>
                <p14:nvPr/>
              </p14:nvContentPartPr>
              <p14:xfrm>
                <a:off x="1974163" y="1483071"/>
                <a:ext cx="370440" cy="2224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D38C246-2DFC-A0F4-C27B-322FE364BB3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956163" y="1465071"/>
                  <a:ext cx="406080" cy="25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035EB4B-39D2-5848-9C90-209DFB07C1F8}"/>
              </a:ext>
            </a:extLst>
          </p:cNvPr>
          <p:cNvGrpSpPr/>
          <p:nvPr/>
        </p:nvGrpSpPr>
        <p:grpSpPr>
          <a:xfrm>
            <a:off x="3270883" y="2950431"/>
            <a:ext cx="666720" cy="381960"/>
            <a:chOff x="3270883" y="2950431"/>
            <a:chExt cx="666720" cy="38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0453630-60DB-A8C6-ACB0-B6D49AEBCE7B}"/>
                    </a:ext>
                  </a:extLst>
                </p14:cNvPr>
                <p14:cNvContentPartPr/>
                <p14:nvPr/>
              </p14:nvContentPartPr>
              <p14:xfrm>
                <a:off x="3270883" y="3007311"/>
                <a:ext cx="542160" cy="3250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0453630-60DB-A8C6-ACB0-B6D49AEBCE7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253243" y="2989671"/>
                  <a:ext cx="57780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8C38288-AFC1-010C-3A80-2A6328B4243D}"/>
                    </a:ext>
                  </a:extLst>
                </p14:cNvPr>
                <p14:cNvContentPartPr/>
                <p14:nvPr/>
              </p14:nvContentPartPr>
              <p14:xfrm>
                <a:off x="3428923" y="2950431"/>
                <a:ext cx="508680" cy="3009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8C38288-AFC1-010C-3A80-2A6328B4243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410923" y="2932431"/>
                  <a:ext cx="544320" cy="33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933FB1-2F26-EC0D-7129-AD990C87CD39}"/>
              </a:ext>
            </a:extLst>
          </p:cNvPr>
          <p:cNvGrpSpPr/>
          <p:nvPr/>
        </p:nvGrpSpPr>
        <p:grpSpPr>
          <a:xfrm>
            <a:off x="5014723" y="3929991"/>
            <a:ext cx="1114200" cy="89280"/>
            <a:chOff x="5014723" y="3929991"/>
            <a:chExt cx="1114200" cy="8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DB431A9-71C5-86D0-C1BF-E8D920948BFF}"/>
                    </a:ext>
                  </a:extLst>
                </p14:cNvPr>
                <p14:cNvContentPartPr/>
                <p14:nvPr/>
              </p14:nvContentPartPr>
              <p14:xfrm>
                <a:off x="5014723" y="3986511"/>
                <a:ext cx="1114200" cy="327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DB431A9-71C5-86D0-C1BF-E8D920948BF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997083" y="3968511"/>
                  <a:ext cx="11498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5E16A5E-D78B-9FA1-5F69-7E2BF315B8D8}"/>
                    </a:ext>
                  </a:extLst>
                </p14:cNvPr>
                <p14:cNvContentPartPr/>
                <p14:nvPr/>
              </p14:nvContentPartPr>
              <p14:xfrm>
                <a:off x="5159083" y="3929991"/>
                <a:ext cx="955800" cy="532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5E16A5E-D78B-9FA1-5F69-7E2BF315B8D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141083" y="3911991"/>
                  <a:ext cx="991440" cy="8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FDE8506-F175-BAEE-5159-5D2B0160778C}"/>
              </a:ext>
            </a:extLst>
          </p:cNvPr>
          <p:cNvGrpSpPr/>
          <p:nvPr/>
        </p:nvGrpSpPr>
        <p:grpSpPr>
          <a:xfrm>
            <a:off x="2597323" y="4802631"/>
            <a:ext cx="546120" cy="388440"/>
            <a:chOff x="2597323" y="4802631"/>
            <a:chExt cx="546120" cy="38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0458F92-F248-DCA9-E6E8-93D1126F731E}"/>
                    </a:ext>
                  </a:extLst>
                </p14:cNvPr>
                <p14:cNvContentPartPr/>
                <p14:nvPr/>
              </p14:nvContentPartPr>
              <p14:xfrm>
                <a:off x="2597323" y="4806591"/>
                <a:ext cx="529200" cy="3844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0458F92-F248-DCA9-E6E8-93D1126F731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579323" y="4788591"/>
                  <a:ext cx="564840" cy="42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6B266C3-ACC9-A93E-CB05-5FD96257B2B9}"/>
                    </a:ext>
                  </a:extLst>
                </p14:cNvPr>
                <p14:cNvContentPartPr/>
                <p14:nvPr/>
              </p14:nvContentPartPr>
              <p14:xfrm>
                <a:off x="2663203" y="4802631"/>
                <a:ext cx="480240" cy="3513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6B266C3-ACC9-A93E-CB05-5FD96257B2B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645563" y="4784991"/>
                  <a:ext cx="515880" cy="387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51653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86B6A5-1A64-B784-0A7E-D49477A21B15}"/>
              </a:ext>
            </a:extLst>
          </p:cNvPr>
          <p:cNvSpPr txBox="1"/>
          <p:nvPr/>
        </p:nvSpPr>
        <p:spPr>
          <a:xfrm>
            <a:off x="-1" y="200722"/>
            <a:ext cx="953429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800" b="1" dirty="0"/>
              <a:t>प्रश्न ५:</a:t>
            </a:r>
            <a:r>
              <a:rPr lang="hi-IN" sz="2800" dirty="0"/>
              <a:t> </a:t>
            </a:r>
            <a:r>
              <a:rPr lang="hi-IN" sz="2800" dirty="0" err="1"/>
              <a:t>खालीलपैकी</a:t>
            </a:r>
            <a:r>
              <a:rPr lang="hi-IN" sz="2800" dirty="0"/>
              <a:t> </a:t>
            </a:r>
            <a:r>
              <a:rPr lang="hi-IN" sz="2800" dirty="0" err="1"/>
              <a:t>कोणता</a:t>
            </a:r>
            <a:r>
              <a:rPr lang="hi-IN" sz="2800" dirty="0"/>
              <a:t> जीव </a:t>
            </a:r>
            <a:r>
              <a:rPr lang="hi-IN" sz="2800" dirty="0" err="1"/>
              <a:t>स्वयंपोषी</a:t>
            </a:r>
            <a:r>
              <a:rPr lang="hi-IN" sz="2800" dirty="0"/>
              <a:t> </a:t>
            </a:r>
            <a:r>
              <a:rPr lang="hi-IN" sz="2800" dirty="0" err="1"/>
              <a:t>आहे</a:t>
            </a:r>
            <a:r>
              <a:rPr lang="hi-IN" sz="2800" dirty="0"/>
              <a:t>?</a:t>
            </a:r>
            <a:endParaRPr lang="en-IN" sz="2800" dirty="0"/>
          </a:p>
          <a:p>
            <a:r>
              <a:rPr lang="hi-IN" sz="2800" dirty="0"/>
              <a:t>(अ) </a:t>
            </a:r>
            <a:r>
              <a:rPr lang="hi-IN" sz="2800" dirty="0" err="1"/>
              <a:t>अमिबा</a:t>
            </a:r>
            <a:r>
              <a:rPr lang="hi-IN" sz="2800" dirty="0"/>
              <a:t> </a:t>
            </a:r>
            <a:endParaRPr lang="en-IN" sz="2800" dirty="0"/>
          </a:p>
          <a:p>
            <a:r>
              <a:rPr lang="hi-IN" sz="2800" dirty="0"/>
              <a:t>(ब) मशरूम </a:t>
            </a:r>
            <a:endParaRPr lang="en-IN" sz="2800" dirty="0"/>
          </a:p>
          <a:p>
            <a:r>
              <a:rPr lang="hi-IN" sz="2800" dirty="0"/>
              <a:t>(क) </a:t>
            </a:r>
            <a:r>
              <a:rPr lang="hi-IN" sz="2800" dirty="0" err="1"/>
              <a:t>क्लोरेला</a:t>
            </a:r>
            <a:r>
              <a:rPr lang="hi-IN" sz="2800" dirty="0"/>
              <a:t> </a:t>
            </a:r>
            <a:endParaRPr lang="en-IN" sz="2800" dirty="0"/>
          </a:p>
          <a:p>
            <a:r>
              <a:rPr lang="hi-IN" sz="2800" dirty="0"/>
              <a:t>(ड) </a:t>
            </a:r>
            <a:r>
              <a:rPr lang="hi-IN" sz="2800" dirty="0" err="1"/>
              <a:t>यीस्ट</a:t>
            </a:r>
            <a:endParaRPr lang="en-IN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DDFDAD-EE68-0DE1-5441-727C16EF2643}"/>
              </a:ext>
            </a:extLst>
          </p:cNvPr>
          <p:cNvSpPr txBox="1"/>
          <p:nvPr/>
        </p:nvSpPr>
        <p:spPr>
          <a:xfrm>
            <a:off x="0" y="3173632"/>
            <a:ext cx="904921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800" b="1" dirty="0"/>
              <a:t>प्रश्न ६:</a:t>
            </a:r>
            <a:r>
              <a:rPr lang="hi-IN" sz="2800" dirty="0"/>
              <a:t> ‘</a:t>
            </a:r>
            <a:r>
              <a:rPr lang="hi-IN" sz="2800" dirty="0" err="1"/>
              <a:t>द्विखंडीभवन</a:t>
            </a:r>
            <a:r>
              <a:rPr lang="hi-IN" sz="2800" dirty="0"/>
              <a:t>’ हे </a:t>
            </a:r>
            <a:r>
              <a:rPr lang="hi-IN" sz="2800" dirty="0" err="1"/>
              <a:t>प्रजननाचे</a:t>
            </a:r>
            <a:r>
              <a:rPr lang="hi-IN" sz="2800" dirty="0"/>
              <a:t> प्रमुख साधन </a:t>
            </a:r>
            <a:r>
              <a:rPr lang="hi-IN" sz="2800" dirty="0" err="1"/>
              <a:t>कोणत्या</a:t>
            </a:r>
            <a:r>
              <a:rPr lang="hi-IN" sz="2800" dirty="0"/>
              <a:t> </a:t>
            </a:r>
            <a:r>
              <a:rPr lang="hi-IN" sz="2800" dirty="0" err="1"/>
              <a:t>सजीवामध्ये</a:t>
            </a:r>
            <a:r>
              <a:rPr lang="hi-IN" sz="2800" dirty="0"/>
              <a:t> </a:t>
            </a:r>
            <a:r>
              <a:rPr lang="hi-IN" sz="2800" dirty="0" err="1"/>
              <a:t>आढळते</a:t>
            </a:r>
            <a:r>
              <a:rPr lang="hi-IN" sz="2800" dirty="0"/>
              <a:t>? </a:t>
            </a:r>
            <a:endParaRPr lang="en-IN" sz="2800" dirty="0"/>
          </a:p>
          <a:p>
            <a:r>
              <a:rPr lang="hi-IN" sz="2800" dirty="0"/>
              <a:t>(अ) </a:t>
            </a:r>
            <a:r>
              <a:rPr lang="hi-IN" sz="2800" dirty="0" err="1"/>
              <a:t>जीवाणू</a:t>
            </a:r>
            <a:r>
              <a:rPr lang="hi-IN" sz="2800" dirty="0"/>
              <a:t> </a:t>
            </a:r>
            <a:endParaRPr lang="en-IN" sz="2800" dirty="0"/>
          </a:p>
          <a:p>
            <a:r>
              <a:rPr lang="hi-IN" sz="2800" dirty="0"/>
              <a:t>ब) </a:t>
            </a:r>
            <a:r>
              <a:rPr lang="hi-IN" sz="2800" dirty="0" err="1"/>
              <a:t>भूछत्र</a:t>
            </a:r>
            <a:r>
              <a:rPr lang="hi-IN" sz="2800" dirty="0"/>
              <a:t> </a:t>
            </a:r>
            <a:endParaRPr lang="en-IN" sz="2800" dirty="0"/>
          </a:p>
          <a:p>
            <a:r>
              <a:rPr lang="hi-IN" sz="2800" dirty="0"/>
              <a:t>(क) </a:t>
            </a:r>
            <a:r>
              <a:rPr lang="hi-IN" sz="2800" dirty="0" err="1"/>
              <a:t>विषाणू</a:t>
            </a:r>
            <a:r>
              <a:rPr lang="hi-IN" sz="2800" dirty="0"/>
              <a:t> </a:t>
            </a:r>
            <a:endParaRPr lang="en-IN" sz="2800" dirty="0"/>
          </a:p>
          <a:p>
            <a:r>
              <a:rPr lang="hi-IN" sz="2800" dirty="0"/>
              <a:t>(ड) शैवाल</a:t>
            </a:r>
            <a:endParaRPr lang="en-IN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16EDDF-231F-0369-D1AF-EE4DBE5CF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695951"/>
            <a:ext cx="1145721" cy="11457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8DCA035-2D93-FC48-E62A-A7CC17075459}"/>
                  </a:ext>
                </a:extLst>
              </p14:cNvPr>
              <p14:cNvContentPartPr/>
              <p14:nvPr/>
            </p14:nvContentPartPr>
            <p14:xfrm>
              <a:off x="4749261" y="647871"/>
              <a:ext cx="975600" cy="280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8DCA035-2D93-FC48-E62A-A7CC1707545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31621" y="629871"/>
                <a:ext cx="1011240" cy="6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8CB75253-9CA9-6844-2646-51A31A7E4878}"/>
              </a:ext>
            </a:extLst>
          </p:cNvPr>
          <p:cNvGrpSpPr/>
          <p:nvPr/>
        </p:nvGrpSpPr>
        <p:grpSpPr>
          <a:xfrm>
            <a:off x="1994541" y="1480911"/>
            <a:ext cx="485280" cy="382680"/>
            <a:chOff x="1994541" y="1480911"/>
            <a:chExt cx="485280" cy="38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4C0480F-8939-3D49-53A7-769A524E581B}"/>
                    </a:ext>
                  </a:extLst>
                </p14:cNvPr>
                <p14:cNvContentPartPr/>
                <p14:nvPr/>
              </p14:nvContentPartPr>
              <p14:xfrm>
                <a:off x="1994541" y="1480911"/>
                <a:ext cx="460440" cy="3006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4C0480F-8939-3D49-53A7-769A524E581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976541" y="1462911"/>
                  <a:ext cx="49608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CB339F9-DEA5-68A7-8E5D-3DF21EEE7EB6}"/>
                    </a:ext>
                  </a:extLst>
                </p14:cNvPr>
                <p14:cNvContentPartPr/>
                <p14:nvPr/>
              </p14:nvContentPartPr>
              <p14:xfrm>
                <a:off x="2015421" y="1539951"/>
                <a:ext cx="464400" cy="3236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CB339F9-DEA5-68A7-8E5D-3DF21EEE7EB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97781" y="1521951"/>
                  <a:ext cx="500040" cy="35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20FF91A-EF22-3FCD-844C-12DC62604356}"/>
              </a:ext>
            </a:extLst>
          </p:cNvPr>
          <p:cNvGrpSpPr/>
          <p:nvPr/>
        </p:nvGrpSpPr>
        <p:grpSpPr>
          <a:xfrm>
            <a:off x="2137461" y="2783031"/>
            <a:ext cx="477000" cy="254880"/>
            <a:chOff x="2137461" y="2783031"/>
            <a:chExt cx="477000" cy="25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1DEDBB7-54FE-CBAC-F4EC-2F2F894ABBDD}"/>
                    </a:ext>
                  </a:extLst>
                </p14:cNvPr>
                <p14:cNvContentPartPr/>
                <p14:nvPr/>
              </p14:nvContentPartPr>
              <p14:xfrm>
                <a:off x="2137461" y="2791671"/>
                <a:ext cx="426240" cy="2462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1DEDBB7-54FE-CBAC-F4EC-2F2F894ABBD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119821" y="2774031"/>
                  <a:ext cx="46188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29DD315-A80D-561C-A6BF-87F48029F7AF}"/>
                    </a:ext>
                  </a:extLst>
                </p14:cNvPr>
                <p14:cNvContentPartPr/>
                <p14:nvPr/>
              </p14:nvContentPartPr>
              <p14:xfrm>
                <a:off x="2209821" y="2783031"/>
                <a:ext cx="404640" cy="2350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29DD315-A80D-561C-A6BF-87F48029F7A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191821" y="2765391"/>
                  <a:ext cx="440280" cy="27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D4AA93-E4E3-4748-96B3-640406FDD1EC}"/>
              </a:ext>
            </a:extLst>
          </p:cNvPr>
          <p:cNvGrpSpPr/>
          <p:nvPr/>
        </p:nvGrpSpPr>
        <p:grpSpPr>
          <a:xfrm>
            <a:off x="1887261" y="4141311"/>
            <a:ext cx="397440" cy="227160"/>
            <a:chOff x="1887261" y="4141311"/>
            <a:chExt cx="397440" cy="22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459476C-5219-BB62-76D8-E8492B7D9169}"/>
                    </a:ext>
                  </a:extLst>
                </p14:cNvPr>
                <p14:cNvContentPartPr/>
                <p14:nvPr/>
              </p14:nvContentPartPr>
              <p14:xfrm>
                <a:off x="1887261" y="4141311"/>
                <a:ext cx="397440" cy="2271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459476C-5219-BB62-76D8-E8492B7D916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869621" y="4123671"/>
                  <a:ext cx="43308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DCFBC1D-0FC6-C592-41FB-D35B21041D2C}"/>
                    </a:ext>
                  </a:extLst>
                </p14:cNvPr>
                <p14:cNvContentPartPr/>
                <p14:nvPr/>
              </p14:nvContentPartPr>
              <p14:xfrm>
                <a:off x="1992021" y="4159671"/>
                <a:ext cx="290880" cy="2001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DCFBC1D-0FC6-C592-41FB-D35B21041D2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974381" y="4141671"/>
                  <a:ext cx="326520" cy="235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894969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3DBC984-E33B-AE2F-DC58-D382E7335042}"/>
              </a:ext>
            </a:extLst>
          </p:cNvPr>
          <p:cNvSpPr txBox="1"/>
          <p:nvPr/>
        </p:nvSpPr>
        <p:spPr>
          <a:xfrm>
            <a:off x="174703" y="-1340"/>
            <a:ext cx="885685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" b="1" dirty="0"/>
              <a:t>प्रश्न ७:</a:t>
            </a:r>
            <a:r>
              <a:rPr lang="hi-IN" sz="2400" dirty="0"/>
              <a:t> सजीव </a:t>
            </a:r>
            <a:r>
              <a:rPr lang="hi-IN" sz="2400" dirty="0" err="1"/>
              <a:t>आणि</a:t>
            </a:r>
            <a:r>
              <a:rPr lang="hi-IN" sz="2400" dirty="0"/>
              <a:t> निर्जीव </a:t>
            </a:r>
            <a:r>
              <a:rPr lang="hi-IN" sz="2400" dirty="0" err="1"/>
              <a:t>यांच्या</a:t>
            </a:r>
            <a:r>
              <a:rPr lang="hi-IN" sz="2400" dirty="0"/>
              <a:t> </a:t>
            </a:r>
            <a:r>
              <a:rPr lang="hi-IN" sz="2400" dirty="0" err="1"/>
              <a:t>सीमारेषेवर</a:t>
            </a:r>
            <a:r>
              <a:rPr lang="hi-IN" sz="2400" dirty="0"/>
              <a:t> कोणाला </a:t>
            </a:r>
            <a:r>
              <a:rPr lang="hi-IN" sz="2400" dirty="0" err="1"/>
              <a:t>मानले</a:t>
            </a:r>
            <a:r>
              <a:rPr lang="hi-IN" sz="2400" dirty="0"/>
              <a:t> जाते? </a:t>
            </a:r>
            <a:endParaRPr lang="en-IN" sz="2400" dirty="0"/>
          </a:p>
          <a:p>
            <a:r>
              <a:rPr lang="hi-IN" sz="2400" dirty="0"/>
              <a:t>(अ) </a:t>
            </a:r>
            <a:r>
              <a:rPr lang="hi-IN" sz="2400" dirty="0" err="1"/>
              <a:t>जीवाणू</a:t>
            </a:r>
            <a:r>
              <a:rPr lang="hi-IN" sz="2400" dirty="0"/>
              <a:t> </a:t>
            </a:r>
            <a:endParaRPr lang="en-IN" sz="2400" dirty="0"/>
          </a:p>
          <a:p>
            <a:r>
              <a:rPr lang="hi-IN" sz="2400" dirty="0"/>
              <a:t>(ब) कवक </a:t>
            </a:r>
            <a:endParaRPr lang="en-IN" sz="2400" dirty="0"/>
          </a:p>
          <a:p>
            <a:r>
              <a:rPr lang="hi-IN" sz="2400" dirty="0"/>
              <a:t>(क) </a:t>
            </a:r>
            <a:r>
              <a:rPr lang="hi-IN" sz="2400" dirty="0" err="1"/>
              <a:t>विषाणू</a:t>
            </a:r>
            <a:r>
              <a:rPr lang="hi-IN" sz="2400" dirty="0"/>
              <a:t> </a:t>
            </a:r>
            <a:endParaRPr lang="en-IN" sz="2400" dirty="0"/>
          </a:p>
          <a:p>
            <a:r>
              <a:rPr lang="hi-IN" sz="2400" dirty="0"/>
              <a:t>(ड) </a:t>
            </a:r>
            <a:r>
              <a:rPr lang="hi-IN" sz="2400" dirty="0" err="1"/>
              <a:t>आदिजीव</a:t>
            </a:r>
            <a:endParaRPr lang="en-IN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A0ED9F-4161-28B3-0CF6-742309290254}"/>
              </a:ext>
            </a:extLst>
          </p:cNvPr>
          <p:cNvSpPr txBox="1"/>
          <p:nvPr/>
        </p:nvSpPr>
        <p:spPr>
          <a:xfrm>
            <a:off x="174703" y="2306984"/>
            <a:ext cx="1014761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" b="1" dirty="0"/>
              <a:t>प्रश्न ८:</a:t>
            </a:r>
            <a:r>
              <a:rPr lang="hi-IN" sz="2400" dirty="0"/>
              <a:t> </a:t>
            </a:r>
            <a:r>
              <a:rPr lang="hi-IN" sz="2400" dirty="0" err="1"/>
              <a:t>प्लाज्मोडिअम</a:t>
            </a:r>
            <a:r>
              <a:rPr lang="hi-IN" sz="2400" dirty="0"/>
              <a:t> </a:t>
            </a:r>
            <a:r>
              <a:rPr lang="hi-IN" sz="2400" dirty="0" err="1"/>
              <a:t>व्हायवॅक्समुळे</a:t>
            </a:r>
            <a:r>
              <a:rPr lang="hi-IN" sz="2400" dirty="0"/>
              <a:t> </a:t>
            </a:r>
            <a:r>
              <a:rPr lang="hi-IN" sz="2400" dirty="0" err="1"/>
              <a:t>कोणता</a:t>
            </a:r>
            <a:r>
              <a:rPr lang="hi-IN" sz="2400" dirty="0"/>
              <a:t> </a:t>
            </a:r>
            <a:r>
              <a:rPr lang="hi-IN" sz="2400" dirty="0" err="1"/>
              <a:t>आजार</a:t>
            </a:r>
            <a:r>
              <a:rPr lang="hi-IN" sz="2400" dirty="0"/>
              <a:t> </a:t>
            </a:r>
            <a:r>
              <a:rPr lang="hi-IN" sz="2400" dirty="0" err="1"/>
              <a:t>होतो</a:t>
            </a:r>
            <a:r>
              <a:rPr lang="hi-IN" sz="2400" dirty="0"/>
              <a:t>?</a:t>
            </a:r>
            <a:endParaRPr lang="en-IN" sz="2400" dirty="0"/>
          </a:p>
          <a:p>
            <a:r>
              <a:rPr lang="hi-IN" sz="2400" dirty="0"/>
              <a:t> (अ) </a:t>
            </a:r>
            <a:r>
              <a:rPr lang="hi-IN" sz="2400" dirty="0" err="1"/>
              <a:t>आमांश</a:t>
            </a:r>
            <a:r>
              <a:rPr lang="hi-IN" sz="2400" dirty="0"/>
              <a:t> </a:t>
            </a:r>
            <a:endParaRPr lang="en-IN" sz="2400" dirty="0"/>
          </a:p>
          <a:p>
            <a:r>
              <a:rPr lang="hi-IN" sz="2400" dirty="0"/>
              <a:t>(ब) </a:t>
            </a:r>
            <a:r>
              <a:rPr lang="hi-IN" sz="2400" dirty="0" err="1"/>
              <a:t>हिवताप</a:t>
            </a:r>
            <a:r>
              <a:rPr lang="hi-IN" sz="2400" dirty="0"/>
              <a:t> (मलेरिया) </a:t>
            </a:r>
            <a:endParaRPr lang="en-IN" sz="2400" dirty="0"/>
          </a:p>
          <a:p>
            <a:r>
              <a:rPr lang="hi-IN" sz="2400" dirty="0"/>
              <a:t>(क) </a:t>
            </a:r>
            <a:r>
              <a:rPr lang="hi-IN" sz="2400" dirty="0" err="1"/>
              <a:t>टायफॉइड</a:t>
            </a:r>
            <a:r>
              <a:rPr lang="hi-IN" sz="2400" dirty="0"/>
              <a:t> </a:t>
            </a:r>
            <a:endParaRPr lang="en-IN" sz="2400" dirty="0"/>
          </a:p>
          <a:p>
            <a:r>
              <a:rPr lang="hi-IN" sz="2400" dirty="0"/>
              <a:t>(ड) </a:t>
            </a:r>
            <a:r>
              <a:rPr lang="hi-IN" sz="2400" dirty="0" err="1"/>
              <a:t>पोलिओ</a:t>
            </a:r>
            <a:endParaRPr lang="en-IN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4C2DCE-16BA-A906-E360-C8628B1F62F3}"/>
              </a:ext>
            </a:extLst>
          </p:cNvPr>
          <p:cNvSpPr txBox="1"/>
          <p:nvPr/>
        </p:nvSpPr>
        <p:spPr>
          <a:xfrm>
            <a:off x="174703" y="4636313"/>
            <a:ext cx="1153779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" b="1" dirty="0"/>
              <a:t>प्रश्न ९:</a:t>
            </a:r>
            <a:r>
              <a:rPr lang="hi-IN" sz="2400" dirty="0"/>
              <a:t> </a:t>
            </a:r>
            <a:r>
              <a:rPr lang="hi-IN" sz="2400" dirty="0" err="1"/>
              <a:t>सजीवांच्या</a:t>
            </a:r>
            <a:r>
              <a:rPr lang="hi-IN" sz="2400" dirty="0"/>
              <a:t> </a:t>
            </a:r>
            <a:r>
              <a:rPr lang="hi-IN" sz="2400" dirty="0" err="1"/>
              <a:t>वर्गीकरणासाठी</a:t>
            </a:r>
            <a:r>
              <a:rPr lang="hi-IN" sz="2400" dirty="0"/>
              <a:t> </a:t>
            </a:r>
            <a:r>
              <a:rPr lang="hi-IN" sz="2400" dirty="0" err="1"/>
              <a:t>व्हिटाकर</a:t>
            </a:r>
            <a:r>
              <a:rPr lang="hi-IN" sz="2400" dirty="0"/>
              <a:t> </a:t>
            </a:r>
            <a:r>
              <a:rPr lang="hi-IN" sz="2400" dirty="0" err="1"/>
              <a:t>यांनी</a:t>
            </a:r>
            <a:r>
              <a:rPr lang="hi-IN" sz="2400" dirty="0"/>
              <a:t> </a:t>
            </a:r>
            <a:r>
              <a:rPr lang="hi-IN" sz="2400" dirty="0" err="1"/>
              <a:t>खालीलपैकी</a:t>
            </a:r>
            <a:r>
              <a:rPr lang="hi-IN" sz="2400" dirty="0"/>
              <a:t> </a:t>
            </a:r>
            <a:r>
              <a:rPr lang="hi-IN" sz="2400" dirty="0" err="1"/>
              <a:t>कोणता</a:t>
            </a:r>
            <a:r>
              <a:rPr lang="hi-IN" sz="2400" dirty="0"/>
              <a:t> निकष </a:t>
            </a:r>
            <a:r>
              <a:rPr lang="hi-IN" sz="2400" dirty="0" err="1"/>
              <a:t>वापरला</a:t>
            </a:r>
            <a:r>
              <a:rPr lang="hi-IN" sz="2400" dirty="0"/>
              <a:t> </a:t>
            </a:r>
            <a:r>
              <a:rPr lang="hi-IN" sz="2400" dirty="0" err="1"/>
              <a:t>नाही</a:t>
            </a:r>
            <a:r>
              <a:rPr lang="hi-IN" sz="2400" dirty="0"/>
              <a:t>? </a:t>
            </a:r>
            <a:endParaRPr lang="en-IN" sz="2400" dirty="0"/>
          </a:p>
          <a:p>
            <a:r>
              <a:rPr lang="hi-IN" sz="2400" dirty="0"/>
              <a:t>(अ) </a:t>
            </a:r>
            <a:r>
              <a:rPr lang="hi-IN" sz="2400" dirty="0" err="1"/>
              <a:t>पोषणाचा</a:t>
            </a:r>
            <a:r>
              <a:rPr lang="hi-IN" sz="2400" dirty="0"/>
              <a:t> प्रकार </a:t>
            </a:r>
            <a:endParaRPr lang="en-IN" sz="2400" dirty="0"/>
          </a:p>
          <a:p>
            <a:r>
              <a:rPr lang="hi-IN" sz="2400" dirty="0"/>
              <a:t>(ब) </a:t>
            </a:r>
            <a:r>
              <a:rPr lang="hi-IN" sz="2400" dirty="0" err="1"/>
              <a:t>पेशीचा</a:t>
            </a:r>
            <a:r>
              <a:rPr lang="hi-IN" sz="2400" dirty="0"/>
              <a:t> आकार </a:t>
            </a:r>
            <a:endParaRPr lang="en-IN" sz="2400" dirty="0"/>
          </a:p>
          <a:p>
            <a:r>
              <a:rPr lang="hi-IN" sz="2400" dirty="0"/>
              <a:t>(क) </a:t>
            </a:r>
            <a:r>
              <a:rPr lang="hi-IN" sz="2400" dirty="0" err="1"/>
              <a:t>पेशीची</a:t>
            </a:r>
            <a:r>
              <a:rPr lang="hi-IN" sz="2400" dirty="0"/>
              <a:t> जटिलता </a:t>
            </a:r>
            <a:endParaRPr lang="en-IN" sz="2400" dirty="0"/>
          </a:p>
          <a:p>
            <a:r>
              <a:rPr lang="hi-IN" sz="2400" dirty="0"/>
              <a:t>(ड) </a:t>
            </a:r>
            <a:r>
              <a:rPr lang="hi-IN" sz="2400" dirty="0" err="1"/>
              <a:t>वर्गाणुवंशिक</a:t>
            </a:r>
            <a:r>
              <a:rPr lang="hi-IN" sz="2400" dirty="0"/>
              <a:t> संबंध</a:t>
            </a:r>
            <a:endParaRPr lang="en-IN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FD2883-60A3-EADF-9029-29848BCFC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6E33156-6CB7-A6C5-A62E-0C2454502A29}"/>
                  </a:ext>
                </a:extLst>
              </p14:cNvPr>
              <p14:cNvContentPartPr/>
              <p14:nvPr/>
            </p14:nvContentPartPr>
            <p14:xfrm>
              <a:off x="5104723" y="423951"/>
              <a:ext cx="694800" cy="990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6E33156-6CB7-A6C5-A62E-0C2454502A2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87083" y="406311"/>
                <a:ext cx="730440" cy="13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CD94628B-6448-B0EF-F70C-AAB73E3C75A8}"/>
              </a:ext>
            </a:extLst>
          </p:cNvPr>
          <p:cNvGrpSpPr/>
          <p:nvPr/>
        </p:nvGrpSpPr>
        <p:grpSpPr>
          <a:xfrm>
            <a:off x="1815043" y="1384071"/>
            <a:ext cx="408960" cy="234720"/>
            <a:chOff x="1815043" y="1384071"/>
            <a:chExt cx="408960" cy="23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13200E9-3C41-9D94-EC5B-4901A6B59356}"/>
                    </a:ext>
                  </a:extLst>
                </p14:cNvPr>
                <p14:cNvContentPartPr/>
                <p14:nvPr/>
              </p14:nvContentPartPr>
              <p14:xfrm>
                <a:off x="1815043" y="1384071"/>
                <a:ext cx="377280" cy="2347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13200E9-3C41-9D94-EC5B-4901A6B5935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797403" y="1366071"/>
                  <a:ext cx="41292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57EC4BF-1F80-0644-7898-6181C88392E4}"/>
                    </a:ext>
                  </a:extLst>
                </p14:cNvPr>
                <p14:cNvContentPartPr/>
                <p14:nvPr/>
              </p14:nvContentPartPr>
              <p14:xfrm>
                <a:off x="1844203" y="1396311"/>
                <a:ext cx="379800" cy="1785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57EC4BF-1F80-0644-7898-6181C88392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826563" y="1378311"/>
                  <a:ext cx="415440" cy="21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A873EF1-C858-AAE9-55D7-D97E14C3176D}"/>
              </a:ext>
            </a:extLst>
          </p:cNvPr>
          <p:cNvGrpSpPr/>
          <p:nvPr/>
        </p:nvGrpSpPr>
        <p:grpSpPr>
          <a:xfrm>
            <a:off x="3164323" y="1958271"/>
            <a:ext cx="542520" cy="272880"/>
            <a:chOff x="3164323" y="1958271"/>
            <a:chExt cx="542520" cy="27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2EFE678-D887-9C30-5F41-BB1848FAEE54}"/>
                    </a:ext>
                  </a:extLst>
                </p14:cNvPr>
                <p14:cNvContentPartPr/>
                <p14:nvPr/>
              </p14:nvContentPartPr>
              <p14:xfrm>
                <a:off x="3164323" y="1989231"/>
                <a:ext cx="406080" cy="2304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2EFE678-D887-9C30-5F41-BB1848FAEE5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46683" y="1971591"/>
                  <a:ext cx="44172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2323780-00AE-2BC4-C7E6-7714D24A955B}"/>
                    </a:ext>
                  </a:extLst>
                </p14:cNvPr>
                <p14:cNvContentPartPr/>
                <p14:nvPr/>
              </p14:nvContentPartPr>
              <p14:xfrm>
                <a:off x="3268723" y="1958271"/>
                <a:ext cx="438120" cy="2728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2323780-00AE-2BC4-C7E6-7714D24A955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250723" y="1940271"/>
                  <a:ext cx="473760" cy="30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2C756B1-1291-483A-3A2A-921FB98BECFF}"/>
              </a:ext>
            </a:extLst>
          </p:cNvPr>
          <p:cNvGrpSpPr/>
          <p:nvPr/>
        </p:nvGrpSpPr>
        <p:grpSpPr>
          <a:xfrm>
            <a:off x="3065323" y="3073911"/>
            <a:ext cx="544320" cy="268920"/>
            <a:chOff x="3065323" y="3073911"/>
            <a:chExt cx="544320" cy="26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AA61418-5AB1-06BD-99E8-32E512CDD49D}"/>
                    </a:ext>
                  </a:extLst>
                </p14:cNvPr>
                <p14:cNvContentPartPr/>
                <p14:nvPr/>
              </p14:nvContentPartPr>
              <p14:xfrm>
                <a:off x="3065323" y="3073911"/>
                <a:ext cx="417240" cy="1954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AA61418-5AB1-06BD-99E8-32E512CDD49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7683" y="3055911"/>
                  <a:ext cx="45288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6D87CA3-79DB-978A-935E-90148B533189}"/>
                    </a:ext>
                  </a:extLst>
                </p14:cNvPr>
                <p14:cNvContentPartPr/>
                <p14:nvPr/>
              </p14:nvContentPartPr>
              <p14:xfrm>
                <a:off x="3159283" y="3085791"/>
                <a:ext cx="450360" cy="2570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6D87CA3-79DB-978A-935E-90148B53318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141283" y="3068151"/>
                  <a:ext cx="486000" cy="29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B1729B3-E68E-5125-F24A-64C9138D4648}"/>
              </a:ext>
            </a:extLst>
          </p:cNvPr>
          <p:cNvGrpSpPr/>
          <p:nvPr/>
        </p:nvGrpSpPr>
        <p:grpSpPr>
          <a:xfrm>
            <a:off x="1081723" y="5030871"/>
            <a:ext cx="308160" cy="223920"/>
            <a:chOff x="1081723" y="5030871"/>
            <a:chExt cx="308160" cy="22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61A3B5A-09E7-CD03-7570-C59975A411DE}"/>
                    </a:ext>
                  </a:extLst>
                </p14:cNvPr>
                <p14:cNvContentPartPr/>
                <p14:nvPr/>
              </p14:nvContentPartPr>
              <p14:xfrm>
                <a:off x="1081723" y="5030871"/>
                <a:ext cx="308160" cy="1936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61A3B5A-09E7-CD03-7570-C59975A411D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63723" y="5013231"/>
                  <a:ext cx="34380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DB89E4BF-EB3D-29A1-1A97-987286E92C07}"/>
                    </a:ext>
                  </a:extLst>
                </p14:cNvPr>
                <p14:cNvContentPartPr/>
                <p14:nvPr/>
              </p14:nvContentPartPr>
              <p14:xfrm>
                <a:off x="1107283" y="5113671"/>
                <a:ext cx="161640" cy="1411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DB89E4BF-EB3D-29A1-1A97-987286E92C0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89643" y="5096031"/>
                  <a:ext cx="197280" cy="176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8A99D61-8651-5999-0020-74502A7CB11F}"/>
                  </a:ext>
                </a:extLst>
              </p14:cNvPr>
              <p14:cNvContentPartPr/>
              <p14:nvPr/>
            </p14:nvContentPartPr>
            <p14:xfrm>
              <a:off x="2828083" y="5182071"/>
              <a:ext cx="567000" cy="33048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8A99D61-8651-5999-0020-74502A7CB11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810443" y="5164071"/>
                <a:ext cx="602640" cy="366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A25724F7-887A-94CA-CC6F-1064749324DD}"/>
              </a:ext>
            </a:extLst>
          </p:cNvPr>
          <p:cNvGrpSpPr/>
          <p:nvPr/>
        </p:nvGrpSpPr>
        <p:grpSpPr>
          <a:xfrm>
            <a:off x="2580043" y="5745111"/>
            <a:ext cx="995040" cy="905400"/>
            <a:chOff x="2580043" y="5745111"/>
            <a:chExt cx="995040" cy="90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BB248E5-1714-7499-E5AD-63B03827B47B}"/>
                    </a:ext>
                  </a:extLst>
                </p14:cNvPr>
                <p14:cNvContentPartPr/>
                <p14:nvPr/>
              </p14:nvContentPartPr>
              <p14:xfrm>
                <a:off x="2606323" y="5745111"/>
                <a:ext cx="182160" cy="3070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BB248E5-1714-7499-E5AD-63B03827B47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588683" y="5727471"/>
                  <a:ext cx="21780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5FACC8F-82C6-85E6-2784-093CC01EFD50}"/>
                    </a:ext>
                  </a:extLst>
                </p14:cNvPr>
                <p14:cNvContentPartPr/>
                <p14:nvPr/>
              </p14:nvContentPartPr>
              <p14:xfrm>
                <a:off x="2580043" y="5842311"/>
                <a:ext cx="306360" cy="734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5FACC8F-82C6-85E6-2784-093CC01EFD5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562403" y="5824671"/>
                  <a:ext cx="3420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4AA34EF-6B46-67C4-FB95-45BC8715453E}"/>
                    </a:ext>
                  </a:extLst>
                </p14:cNvPr>
                <p14:cNvContentPartPr/>
                <p14:nvPr/>
              </p14:nvContentPartPr>
              <p14:xfrm>
                <a:off x="2863723" y="6016551"/>
                <a:ext cx="425520" cy="2876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4AA34EF-6B46-67C4-FB95-45BC8715453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845723" y="5998911"/>
                  <a:ext cx="46116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E994343-5FF5-4E64-6342-91D3E92374B6}"/>
                    </a:ext>
                  </a:extLst>
                </p14:cNvPr>
                <p14:cNvContentPartPr/>
                <p14:nvPr/>
              </p14:nvContentPartPr>
              <p14:xfrm>
                <a:off x="3130483" y="6398511"/>
                <a:ext cx="444600" cy="2520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E994343-5FF5-4E64-6342-91D3E92374B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112483" y="6380511"/>
                  <a:ext cx="480240" cy="287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97667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42B0C-DD18-BA8F-889C-4FA81B962799}"/>
              </a:ext>
            </a:extLst>
          </p:cNvPr>
          <p:cNvSpPr txBox="1"/>
          <p:nvPr/>
        </p:nvSpPr>
        <p:spPr>
          <a:xfrm>
            <a:off x="131025" y="252012"/>
            <a:ext cx="102619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" b="1" dirty="0"/>
              <a:t>प्रश्न १०:</a:t>
            </a:r>
            <a:r>
              <a:rPr lang="hi-IN" sz="2400" dirty="0"/>
              <a:t> </a:t>
            </a:r>
            <a:r>
              <a:rPr lang="hi-IN" sz="2400" dirty="0" err="1"/>
              <a:t>वनस्पती</a:t>
            </a:r>
            <a:r>
              <a:rPr lang="hi-IN" sz="2400" dirty="0"/>
              <a:t> </a:t>
            </a:r>
            <a:r>
              <a:rPr lang="hi-IN" sz="2400" dirty="0" err="1"/>
              <a:t>आणि</a:t>
            </a:r>
            <a:r>
              <a:rPr lang="hi-IN" sz="2400" dirty="0"/>
              <a:t> प्राणी </a:t>
            </a:r>
            <a:r>
              <a:rPr lang="hi-IN" sz="2400" dirty="0" err="1"/>
              <a:t>सृष्टीतील</a:t>
            </a:r>
            <a:r>
              <a:rPr lang="hi-IN" sz="2400" dirty="0"/>
              <a:t> मुख्य </a:t>
            </a:r>
            <a:r>
              <a:rPr lang="hi-IN" sz="2400" dirty="0" err="1"/>
              <a:t>फरक</a:t>
            </a:r>
            <a:r>
              <a:rPr lang="hi-IN" sz="2400" dirty="0"/>
              <a:t> </a:t>
            </a:r>
            <a:r>
              <a:rPr lang="hi-IN" sz="2400" dirty="0" err="1"/>
              <a:t>कोणता</a:t>
            </a:r>
            <a:r>
              <a:rPr lang="hi-IN" sz="2400" dirty="0"/>
              <a:t> </a:t>
            </a:r>
            <a:r>
              <a:rPr lang="hi-IN" sz="2400" dirty="0" err="1"/>
              <a:t>आहे</a:t>
            </a:r>
            <a:r>
              <a:rPr lang="hi-IN" sz="2400" dirty="0"/>
              <a:t>? </a:t>
            </a:r>
            <a:endParaRPr lang="en-IN" sz="2400" dirty="0"/>
          </a:p>
          <a:p>
            <a:r>
              <a:rPr lang="hi-IN" sz="2400" dirty="0"/>
              <a:t>(अ) </a:t>
            </a:r>
            <a:r>
              <a:rPr lang="hi-IN" sz="2400" dirty="0" err="1"/>
              <a:t>पेशीचा</a:t>
            </a:r>
            <a:r>
              <a:rPr lang="hi-IN" sz="2400" dirty="0"/>
              <a:t> प्रकार </a:t>
            </a:r>
            <a:endParaRPr lang="en-IN" sz="2400" dirty="0"/>
          </a:p>
          <a:p>
            <a:r>
              <a:rPr lang="hi-IN" sz="2400" dirty="0"/>
              <a:t>(ब) </a:t>
            </a:r>
            <a:r>
              <a:rPr lang="hi-IN" sz="2400" dirty="0" err="1"/>
              <a:t>पोषणाची</a:t>
            </a:r>
            <a:r>
              <a:rPr lang="hi-IN" sz="2400" dirty="0"/>
              <a:t> </a:t>
            </a:r>
            <a:r>
              <a:rPr lang="hi-IN" sz="2400" dirty="0" err="1"/>
              <a:t>पद्धत</a:t>
            </a:r>
            <a:r>
              <a:rPr lang="hi-IN" sz="2400" dirty="0"/>
              <a:t> </a:t>
            </a:r>
            <a:endParaRPr lang="en-IN" sz="2400" dirty="0"/>
          </a:p>
          <a:p>
            <a:r>
              <a:rPr lang="hi-IN" sz="2400" dirty="0"/>
              <a:t>(क) हालचाल </a:t>
            </a:r>
            <a:endParaRPr lang="en-IN" sz="2400" dirty="0"/>
          </a:p>
          <a:p>
            <a:r>
              <a:rPr lang="hi-IN" sz="2400" dirty="0"/>
              <a:t>(ड) </a:t>
            </a:r>
            <a:r>
              <a:rPr lang="hi-IN" sz="2400" dirty="0" err="1"/>
              <a:t>पेशीभित्तिकेची</a:t>
            </a:r>
            <a:r>
              <a:rPr lang="hi-IN" sz="2400" dirty="0"/>
              <a:t> </a:t>
            </a:r>
            <a:r>
              <a:rPr lang="hi-IN" sz="2400" dirty="0" err="1"/>
              <a:t>उपस्थिती</a:t>
            </a:r>
            <a:r>
              <a:rPr lang="hi-IN" sz="2400" dirty="0"/>
              <a:t>/</a:t>
            </a:r>
            <a:r>
              <a:rPr lang="hi-IN" sz="2400" dirty="0" err="1"/>
              <a:t>अनुपस्थिती</a:t>
            </a:r>
            <a:endParaRPr lang="en-IN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D1E911-1044-FED0-02EC-CA653C559C03}"/>
              </a:ext>
            </a:extLst>
          </p:cNvPr>
          <p:cNvSpPr txBox="1"/>
          <p:nvPr/>
        </p:nvSpPr>
        <p:spPr>
          <a:xfrm>
            <a:off x="131025" y="2308324"/>
            <a:ext cx="1154430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" b="1" dirty="0"/>
              <a:t>प्रश्न ११:</a:t>
            </a:r>
            <a:r>
              <a:rPr lang="hi-IN" sz="2400" dirty="0"/>
              <a:t> </a:t>
            </a:r>
            <a:r>
              <a:rPr lang="hi-IN" sz="2400" dirty="0" err="1"/>
              <a:t>जीवाणूंवर</a:t>
            </a:r>
            <a:r>
              <a:rPr lang="hi-IN" sz="2400" dirty="0"/>
              <a:t> हल्ला </a:t>
            </a:r>
            <a:r>
              <a:rPr lang="hi-IN" sz="2400" dirty="0" err="1"/>
              <a:t>करणाऱ्या</a:t>
            </a:r>
            <a:r>
              <a:rPr lang="hi-IN" sz="2400" dirty="0"/>
              <a:t> </a:t>
            </a:r>
            <a:r>
              <a:rPr lang="hi-IN" sz="2400" dirty="0" err="1"/>
              <a:t>विषाणूंना</a:t>
            </a:r>
            <a:r>
              <a:rPr lang="hi-IN" sz="2400" dirty="0"/>
              <a:t> </a:t>
            </a:r>
            <a:r>
              <a:rPr lang="hi-IN" sz="2400" dirty="0" err="1"/>
              <a:t>काय</a:t>
            </a:r>
            <a:r>
              <a:rPr lang="hi-IN" sz="2400" dirty="0"/>
              <a:t> </a:t>
            </a:r>
            <a:r>
              <a:rPr lang="hi-IN" sz="2400" dirty="0" err="1"/>
              <a:t>म्हणतात</a:t>
            </a:r>
            <a:r>
              <a:rPr lang="hi-IN" sz="2400" dirty="0"/>
              <a:t>? </a:t>
            </a:r>
            <a:endParaRPr lang="en-IN" sz="2400" dirty="0"/>
          </a:p>
          <a:p>
            <a:r>
              <a:rPr lang="hi-IN" sz="2400" dirty="0"/>
              <a:t>(अ) </a:t>
            </a:r>
            <a:r>
              <a:rPr lang="hi-IN" sz="2400" dirty="0" err="1"/>
              <a:t>पिकोर्ना</a:t>
            </a:r>
            <a:r>
              <a:rPr lang="hi-IN" sz="2400" dirty="0"/>
              <a:t> </a:t>
            </a:r>
            <a:r>
              <a:rPr lang="hi-IN" sz="2400" dirty="0" err="1"/>
              <a:t>विषाणू</a:t>
            </a:r>
            <a:r>
              <a:rPr lang="hi-IN" sz="2400" dirty="0"/>
              <a:t> </a:t>
            </a:r>
            <a:endParaRPr lang="en-IN" sz="2400" dirty="0"/>
          </a:p>
          <a:p>
            <a:r>
              <a:rPr lang="hi-IN" sz="2400" dirty="0"/>
              <a:t>(ब) </a:t>
            </a:r>
            <a:r>
              <a:rPr lang="hi-IN" sz="2400" dirty="0" err="1"/>
              <a:t>रेट्रोव्हायरस</a:t>
            </a:r>
            <a:r>
              <a:rPr lang="hi-IN" sz="2400" dirty="0"/>
              <a:t> </a:t>
            </a:r>
            <a:endParaRPr lang="en-IN" sz="2400" dirty="0"/>
          </a:p>
          <a:p>
            <a:r>
              <a:rPr lang="hi-IN" sz="2400" dirty="0"/>
              <a:t>(क) </a:t>
            </a:r>
            <a:r>
              <a:rPr lang="hi-IN" sz="2400" dirty="0" err="1"/>
              <a:t>बॅक्टेरिओफेज</a:t>
            </a:r>
            <a:r>
              <a:rPr lang="hi-IN" sz="2400" dirty="0"/>
              <a:t> </a:t>
            </a:r>
            <a:endParaRPr lang="en-IN" sz="2400" dirty="0"/>
          </a:p>
          <a:p>
            <a:r>
              <a:rPr lang="hi-IN" sz="2400" dirty="0"/>
              <a:t>(ड) </a:t>
            </a:r>
            <a:r>
              <a:rPr lang="hi-IN" sz="2400" dirty="0" err="1"/>
              <a:t>इन्फ्लूएंझा</a:t>
            </a:r>
            <a:endParaRPr lang="en-IN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D578F2-C84D-222E-ED2B-0C5AE7F21305}"/>
              </a:ext>
            </a:extLst>
          </p:cNvPr>
          <p:cNvSpPr txBox="1"/>
          <p:nvPr/>
        </p:nvSpPr>
        <p:spPr>
          <a:xfrm>
            <a:off x="131025" y="4549676"/>
            <a:ext cx="1191229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" b="1" dirty="0"/>
              <a:t>प्रश्न १२:</a:t>
            </a:r>
            <a:r>
              <a:rPr lang="hi-IN" sz="2400" dirty="0"/>
              <a:t> </a:t>
            </a:r>
            <a:r>
              <a:rPr lang="hi-IN" sz="2400" dirty="0" err="1"/>
              <a:t>चॅटन</a:t>
            </a:r>
            <a:r>
              <a:rPr lang="hi-IN" sz="2400" dirty="0"/>
              <a:t> या </a:t>
            </a:r>
            <a:r>
              <a:rPr lang="hi-IN" sz="2400" dirty="0" err="1"/>
              <a:t>शास्त्रज्ञाने</a:t>
            </a:r>
            <a:r>
              <a:rPr lang="hi-IN" sz="2400" dirty="0"/>
              <a:t> १९२५ </a:t>
            </a:r>
            <a:r>
              <a:rPr lang="hi-IN" sz="2400" dirty="0" err="1"/>
              <a:t>मध्ये</a:t>
            </a:r>
            <a:r>
              <a:rPr lang="hi-IN" sz="2400" dirty="0"/>
              <a:t> </a:t>
            </a:r>
            <a:r>
              <a:rPr lang="hi-IN" sz="2400" dirty="0" err="1"/>
              <a:t>सजीवांचे</a:t>
            </a:r>
            <a:r>
              <a:rPr lang="hi-IN" sz="2400" dirty="0"/>
              <a:t> वर्गीकरण </a:t>
            </a:r>
            <a:r>
              <a:rPr lang="hi-IN" sz="2400" dirty="0" err="1"/>
              <a:t>कोणत्या</a:t>
            </a:r>
            <a:r>
              <a:rPr lang="hi-IN" sz="2400" dirty="0"/>
              <a:t> </a:t>
            </a:r>
            <a:r>
              <a:rPr lang="hi-IN" sz="2400" dirty="0" err="1"/>
              <a:t>दोन</a:t>
            </a:r>
            <a:r>
              <a:rPr lang="hi-IN" sz="2400" dirty="0"/>
              <a:t> मुख्य </a:t>
            </a:r>
            <a:r>
              <a:rPr lang="hi-IN" sz="2400" dirty="0" err="1"/>
              <a:t>गटांमध्ये</a:t>
            </a:r>
            <a:r>
              <a:rPr lang="hi-IN" sz="2400" dirty="0"/>
              <a:t> केले? </a:t>
            </a:r>
            <a:endParaRPr lang="en-IN" sz="2400" dirty="0"/>
          </a:p>
          <a:p>
            <a:r>
              <a:rPr lang="hi-IN" sz="2400" dirty="0"/>
              <a:t>(अ) </a:t>
            </a:r>
            <a:r>
              <a:rPr lang="hi-IN" sz="2400" dirty="0" err="1"/>
              <a:t>वनस्पती</a:t>
            </a:r>
            <a:r>
              <a:rPr lang="hi-IN" sz="2400" dirty="0"/>
              <a:t> व प्राणी </a:t>
            </a:r>
            <a:endParaRPr lang="en-IN" sz="2400" dirty="0"/>
          </a:p>
          <a:p>
            <a:r>
              <a:rPr lang="hi-IN" sz="2400" dirty="0"/>
              <a:t>(ब) </a:t>
            </a:r>
            <a:r>
              <a:rPr lang="hi-IN" sz="2400" dirty="0" err="1"/>
              <a:t>एकपेशीय</a:t>
            </a:r>
            <a:r>
              <a:rPr lang="hi-IN" sz="2400" dirty="0"/>
              <a:t> व </a:t>
            </a:r>
            <a:r>
              <a:rPr lang="hi-IN" sz="2400" dirty="0" err="1"/>
              <a:t>बहुपेशीय</a:t>
            </a:r>
            <a:r>
              <a:rPr lang="hi-IN" sz="2400" dirty="0"/>
              <a:t> </a:t>
            </a:r>
            <a:endParaRPr lang="en-IN" sz="2400" dirty="0"/>
          </a:p>
          <a:p>
            <a:r>
              <a:rPr lang="hi-IN" sz="2400" dirty="0"/>
              <a:t>(क) </a:t>
            </a:r>
            <a:r>
              <a:rPr lang="hi-IN" sz="2400" dirty="0" err="1"/>
              <a:t>आदिकेंद्रकी</a:t>
            </a:r>
            <a:r>
              <a:rPr lang="hi-IN" sz="2400" dirty="0"/>
              <a:t> व </a:t>
            </a:r>
            <a:r>
              <a:rPr lang="hi-IN" sz="2400" dirty="0" err="1"/>
              <a:t>दृश्यकेंद्रकी</a:t>
            </a:r>
            <a:r>
              <a:rPr lang="hi-IN" sz="2400" dirty="0"/>
              <a:t> </a:t>
            </a:r>
            <a:endParaRPr lang="en-IN" sz="2400" dirty="0"/>
          </a:p>
          <a:p>
            <a:r>
              <a:rPr lang="hi-IN" sz="2400" dirty="0"/>
              <a:t>(ड) </a:t>
            </a:r>
            <a:r>
              <a:rPr lang="hi-IN" sz="2400" dirty="0" err="1"/>
              <a:t>मोनेरा</a:t>
            </a:r>
            <a:r>
              <a:rPr lang="hi-IN" sz="2400" dirty="0"/>
              <a:t> व </a:t>
            </a:r>
            <a:r>
              <a:rPr lang="hi-IN" sz="2400" dirty="0" err="1"/>
              <a:t>प्रोटिस्टा</a:t>
            </a:r>
            <a:endParaRPr lang="en-IN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59878C-4AB7-4B2E-4E85-0C2AF13FD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79A254-EBDB-E431-F209-9C4FA27EC3BB}"/>
                  </a:ext>
                </a:extLst>
              </p14:cNvPr>
              <p14:cNvContentPartPr/>
              <p14:nvPr/>
            </p14:nvContentPartPr>
            <p14:xfrm>
              <a:off x="2058403" y="162591"/>
              <a:ext cx="325800" cy="1324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79A254-EBDB-E431-F209-9C4FA27EC3B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40403" y="144591"/>
                <a:ext cx="36144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92C9236-74A6-8D66-D3E7-CB7021FE1BA7}"/>
                  </a:ext>
                </a:extLst>
              </p14:cNvPr>
              <p14:cNvContentPartPr/>
              <p14:nvPr/>
            </p14:nvContentPartPr>
            <p14:xfrm>
              <a:off x="3815563" y="129831"/>
              <a:ext cx="154440" cy="48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92C9236-74A6-8D66-D3E7-CB7021FE1BA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97563" y="112191"/>
                <a:ext cx="190080" cy="84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FD90770D-0A36-C3D2-4F2E-AAD13288661D}"/>
              </a:ext>
            </a:extLst>
          </p:cNvPr>
          <p:cNvGrpSpPr/>
          <p:nvPr/>
        </p:nvGrpSpPr>
        <p:grpSpPr>
          <a:xfrm>
            <a:off x="5275003" y="1713111"/>
            <a:ext cx="539280" cy="250200"/>
            <a:chOff x="5275003" y="1713111"/>
            <a:chExt cx="539280" cy="25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CD4A3D1-E82F-3A68-6E9E-4709D734D024}"/>
                    </a:ext>
                  </a:extLst>
                </p14:cNvPr>
                <p14:cNvContentPartPr/>
                <p14:nvPr/>
              </p14:nvContentPartPr>
              <p14:xfrm>
                <a:off x="5275003" y="1713111"/>
                <a:ext cx="487440" cy="2246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CD4A3D1-E82F-3A68-6E9E-4709D734D02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257003" y="1695471"/>
                  <a:ext cx="52308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0104546-956E-589A-7D94-6B5D97AF38CB}"/>
                    </a:ext>
                  </a:extLst>
                </p14:cNvPr>
                <p14:cNvContentPartPr/>
                <p14:nvPr/>
              </p14:nvContentPartPr>
              <p14:xfrm>
                <a:off x="5326123" y="1740831"/>
                <a:ext cx="488160" cy="2224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0104546-956E-589A-7D94-6B5D97AF38C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308123" y="1722831"/>
                  <a:ext cx="523800" cy="25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82DE54A-53BE-04F2-16DC-D28C3F4156DF}"/>
              </a:ext>
            </a:extLst>
          </p:cNvPr>
          <p:cNvGrpSpPr/>
          <p:nvPr/>
        </p:nvGrpSpPr>
        <p:grpSpPr>
          <a:xfrm>
            <a:off x="8056363" y="2363271"/>
            <a:ext cx="511560" cy="246600"/>
            <a:chOff x="8056363" y="2363271"/>
            <a:chExt cx="511560" cy="24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3F01F37-9D24-9206-2706-22C5B2799134}"/>
                    </a:ext>
                  </a:extLst>
                </p14:cNvPr>
                <p14:cNvContentPartPr/>
                <p14:nvPr/>
              </p14:nvContentPartPr>
              <p14:xfrm>
                <a:off x="8073283" y="2382351"/>
                <a:ext cx="432720" cy="2275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3F01F37-9D24-9206-2706-22C5B279913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55643" y="2364711"/>
                  <a:ext cx="4683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98A2969-A8A7-AB8E-FD4F-C1F8E493F685}"/>
                    </a:ext>
                  </a:extLst>
                </p14:cNvPr>
                <p14:cNvContentPartPr/>
                <p14:nvPr/>
              </p14:nvContentPartPr>
              <p14:xfrm>
                <a:off x="8056363" y="2363271"/>
                <a:ext cx="511560" cy="2217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98A2969-A8A7-AB8E-FD4F-C1F8E493F68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038363" y="2345631"/>
                  <a:ext cx="547200" cy="25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2D9C79-4551-F731-0F8C-6E77FD17A7D5}"/>
              </a:ext>
            </a:extLst>
          </p:cNvPr>
          <p:cNvGrpSpPr/>
          <p:nvPr/>
        </p:nvGrpSpPr>
        <p:grpSpPr>
          <a:xfrm>
            <a:off x="2413723" y="3406911"/>
            <a:ext cx="499680" cy="312840"/>
            <a:chOff x="2413723" y="3406911"/>
            <a:chExt cx="499680" cy="31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D78C1E9-F071-0615-11E8-37C49F7678DE}"/>
                    </a:ext>
                  </a:extLst>
                </p14:cNvPr>
                <p14:cNvContentPartPr/>
                <p14:nvPr/>
              </p14:nvContentPartPr>
              <p14:xfrm>
                <a:off x="2413723" y="3406911"/>
                <a:ext cx="499680" cy="3128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D78C1E9-F071-0615-11E8-37C49F7678D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396083" y="3388911"/>
                  <a:ext cx="53532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446A9FF-2A92-4893-EB5D-E12A8E5AA297}"/>
                    </a:ext>
                  </a:extLst>
                </p14:cNvPr>
                <p14:cNvContentPartPr/>
                <p14:nvPr/>
              </p14:nvContentPartPr>
              <p14:xfrm>
                <a:off x="2491843" y="3465231"/>
                <a:ext cx="400320" cy="2401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446A9FF-2A92-4893-EB5D-E12A8E5AA29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473843" y="3447231"/>
                  <a:ext cx="435960" cy="27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F99D117-105E-A383-2875-C7E6B62D7964}"/>
              </a:ext>
            </a:extLst>
          </p:cNvPr>
          <p:cNvGrpSpPr/>
          <p:nvPr/>
        </p:nvGrpSpPr>
        <p:grpSpPr>
          <a:xfrm>
            <a:off x="9775363" y="4246431"/>
            <a:ext cx="600840" cy="308880"/>
            <a:chOff x="9775363" y="4246431"/>
            <a:chExt cx="600840" cy="30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303DCF7-5327-BCE4-F999-5BADFF09DB17}"/>
                    </a:ext>
                  </a:extLst>
                </p14:cNvPr>
                <p14:cNvContentPartPr/>
                <p14:nvPr/>
              </p14:nvContentPartPr>
              <p14:xfrm>
                <a:off x="9775363" y="4327791"/>
                <a:ext cx="467280" cy="2275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303DCF7-5327-BCE4-F999-5BADFF09DB1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757723" y="4309791"/>
                  <a:ext cx="50292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7DD6593-FE2D-46C0-F1DE-B337B3BA59BD}"/>
                    </a:ext>
                  </a:extLst>
                </p14:cNvPr>
                <p14:cNvContentPartPr/>
                <p14:nvPr/>
              </p14:nvContentPartPr>
              <p14:xfrm>
                <a:off x="9857083" y="4246431"/>
                <a:ext cx="519120" cy="1897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7DD6593-FE2D-46C0-F1DE-B337B3BA59B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839443" y="4228431"/>
                  <a:ext cx="554760" cy="22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0DEC08F-278D-8167-73C1-93E554985760}"/>
              </a:ext>
            </a:extLst>
          </p:cNvPr>
          <p:cNvGrpSpPr/>
          <p:nvPr/>
        </p:nvGrpSpPr>
        <p:grpSpPr>
          <a:xfrm>
            <a:off x="4232083" y="5985231"/>
            <a:ext cx="477360" cy="249120"/>
            <a:chOff x="4232083" y="5985231"/>
            <a:chExt cx="477360" cy="24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D83460C-2208-DC4D-1420-64052DFE6491}"/>
                    </a:ext>
                  </a:extLst>
                </p14:cNvPr>
                <p14:cNvContentPartPr/>
                <p14:nvPr/>
              </p14:nvContentPartPr>
              <p14:xfrm>
                <a:off x="4232083" y="5985231"/>
                <a:ext cx="477360" cy="2491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D83460C-2208-DC4D-1420-64052DFE649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214443" y="5967591"/>
                  <a:ext cx="51300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9D671BC-7ABC-E02C-6D07-7C9B8991D076}"/>
                    </a:ext>
                  </a:extLst>
                </p14:cNvPr>
                <p14:cNvContentPartPr/>
                <p14:nvPr/>
              </p14:nvContentPartPr>
              <p14:xfrm>
                <a:off x="4295083" y="6022311"/>
                <a:ext cx="371520" cy="1990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9D671BC-7ABC-E02C-6D07-7C9B8991D07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277443" y="6004311"/>
                  <a:ext cx="407160" cy="234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08149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CDB104E-46A7-B15E-33C7-71A84DDF12E8}"/>
              </a:ext>
            </a:extLst>
          </p:cNvPr>
          <p:cNvSpPr txBox="1"/>
          <p:nvPr/>
        </p:nvSpPr>
        <p:spPr>
          <a:xfrm>
            <a:off x="159834" y="122663"/>
            <a:ext cx="90352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" b="1" dirty="0"/>
              <a:t>प्रश्न १३:</a:t>
            </a:r>
            <a:r>
              <a:rPr lang="hi-IN" sz="2400" dirty="0"/>
              <a:t> १ </a:t>
            </a:r>
            <a:r>
              <a:rPr lang="hi-IN" sz="2400" dirty="0" err="1"/>
              <a:t>मायक्रोमीटर</a:t>
            </a:r>
            <a:r>
              <a:rPr lang="hi-IN" sz="2400" dirty="0"/>
              <a:t> (µ</a:t>
            </a:r>
            <a:r>
              <a:rPr lang="en-IN" sz="2400" dirty="0"/>
              <a:t>m) </a:t>
            </a:r>
            <a:r>
              <a:rPr lang="hi-IN" sz="2400" dirty="0" err="1"/>
              <a:t>म्हणजे</a:t>
            </a:r>
            <a:r>
              <a:rPr lang="hi-IN" sz="2400" dirty="0"/>
              <a:t> </a:t>
            </a:r>
            <a:r>
              <a:rPr lang="hi-IN" sz="2400" dirty="0" err="1"/>
              <a:t>किती</a:t>
            </a:r>
            <a:r>
              <a:rPr lang="hi-IN" sz="2400" dirty="0"/>
              <a:t> मीटर?</a:t>
            </a:r>
            <a:endParaRPr lang="en-IN" sz="2400" dirty="0"/>
          </a:p>
          <a:p>
            <a:r>
              <a:rPr lang="hi-IN" sz="2400" dirty="0"/>
              <a:t> (अ) १०</a:t>
            </a:r>
            <a:r>
              <a:rPr lang="hi-IN" sz="2400" dirty="0">
                <a:effectLst/>
              </a:rPr>
              <a:t>−३</a:t>
            </a:r>
            <a:r>
              <a:rPr lang="hi-IN" sz="2400" dirty="0"/>
              <a:t> मीटर</a:t>
            </a:r>
            <a:endParaRPr lang="en-IN" sz="2400" dirty="0"/>
          </a:p>
          <a:p>
            <a:r>
              <a:rPr lang="hi-IN" sz="2400" dirty="0"/>
              <a:t> (ब) १०</a:t>
            </a:r>
            <a:r>
              <a:rPr lang="hi-IN" sz="2400" dirty="0">
                <a:effectLst/>
              </a:rPr>
              <a:t>−९</a:t>
            </a:r>
            <a:r>
              <a:rPr lang="hi-IN" sz="2400" dirty="0"/>
              <a:t> मीटर </a:t>
            </a:r>
            <a:endParaRPr lang="en-IN" sz="2400" dirty="0"/>
          </a:p>
          <a:p>
            <a:r>
              <a:rPr lang="hi-IN" sz="2400" dirty="0"/>
              <a:t>(क) १०</a:t>
            </a:r>
            <a:r>
              <a:rPr lang="hi-IN" sz="2400" dirty="0">
                <a:effectLst/>
              </a:rPr>
              <a:t>−६</a:t>
            </a:r>
            <a:r>
              <a:rPr lang="hi-IN" sz="2400" dirty="0"/>
              <a:t> मीटर </a:t>
            </a:r>
            <a:endParaRPr lang="en-IN" sz="2400" dirty="0"/>
          </a:p>
          <a:p>
            <a:r>
              <a:rPr lang="hi-IN" sz="2400" dirty="0"/>
              <a:t>(ड) १०</a:t>
            </a:r>
            <a:r>
              <a:rPr lang="hi-IN" sz="2400" dirty="0">
                <a:effectLst/>
              </a:rPr>
              <a:t>−२</a:t>
            </a:r>
            <a:r>
              <a:rPr lang="hi-IN" sz="2400" dirty="0"/>
              <a:t> मीटर</a:t>
            </a:r>
            <a:endParaRPr lang="en-IN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20E68A-6548-117B-DA75-FF056DD1FA30}"/>
              </a:ext>
            </a:extLst>
          </p:cNvPr>
          <p:cNvSpPr txBox="1"/>
          <p:nvPr/>
        </p:nvSpPr>
        <p:spPr>
          <a:xfrm>
            <a:off x="79917" y="2465189"/>
            <a:ext cx="1203216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" b="1" dirty="0"/>
              <a:t>प्रश्न १४:</a:t>
            </a:r>
            <a:r>
              <a:rPr lang="hi-IN" sz="2400" dirty="0"/>
              <a:t> </a:t>
            </a:r>
            <a:r>
              <a:rPr lang="hi-IN" sz="2400" dirty="0" err="1"/>
              <a:t>मृतोपजीवी</a:t>
            </a:r>
            <a:r>
              <a:rPr lang="hi-IN" sz="2400" dirty="0"/>
              <a:t> पोषण </a:t>
            </a:r>
            <a:r>
              <a:rPr lang="hi-IN" sz="2400" dirty="0" err="1"/>
              <a:t>पद्धती</a:t>
            </a:r>
            <a:r>
              <a:rPr lang="hi-IN" sz="2400" dirty="0"/>
              <a:t> </a:t>
            </a:r>
            <a:r>
              <a:rPr lang="hi-IN" sz="2400" dirty="0" err="1"/>
              <a:t>खालीलपैकी</a:t>
            </a:r>
            <a:r>
              <a:rPr lang="hi-IN" sz="2400" dirty="0"/>
              <a:t> </a:t>
            </a:r>
            <a:r>
              <a:rPr lang="hi-IN" sz="2400" dirty="0" err="1"/>
              <a:t>कोणामध्ये</a:t>
            </a:r>
            <a:r>
              <a:rPr lang="hi-IN" sz="2400" dirty="0"/>
              <a:t> </a:t>
            </a:r>
            <a:r>
              <a:rPr lang="hi-IN" sz="2400" dirty="0" err="1"/>
              <a:t>आढळते</a:t>
            </a:r>
            <a:r>
              <a:rPr lang="hi-IN" sz="2400" dirty="0"/>
              <a:t>? </a:t>
            </a:r>
            <a:endParaRPr lang="en-IN" sz="2400" dirty="0"/>
          </a:p>
          <a:p>
            <a:r>
              <a:rPr lang="hi-IN" sz="2400" dirty="0"/>
              <a:t>(अ) </a:t>
            </a:r>
            <a:r>
              <a:rPr lang="hi-IN" sz="2400" dirty="0" err="1"/>
              <a:t>वनस्पती</a:t>
            </a:r>
            <a:r>
              <a:rPr lang="hi-IN" sz="2400" dirty="0"/>
              <a:t> </a:t>
            </a:r>
            <a:endParaRPr lang="en-IN" sz="2400" dirty="0"/>
          </a:p>
          <a:p>
            <a:r>
              <a:rPr lang="hi-IN" sz="2400" dirty="0"/>
              <a:t>(ब) शैवाल </a:t>
            </a:r>
            <a:endParaRPr lang="en-IN" sz="2400" dirty="0"/>
          </a:p>
          <a:p>
            <a:r>
              <a:rPr lang="hi-IN" sz="2400" dirty="0"/>
              <a:t>(क) </a:t>
            </a:r>
            <a:r>
              <a:rPr lang="hi-IN" sz="2400" dirty="0" err="1"/>
              <a:t>कवके</a:t>
            </a:r>
            <a:r>
              <a:rPr lang="hi-IN" sz="2400" dirty="0"/>
              <a:t> </a:t>
            </a:r>
            <a:endParaRPr lang="en-IN" sz="2400" dirty="0"/>
          </a:p>
          <a:p>
            <a:r>
              <a:rPr lang="hi-IN" sz="2400" dirty="0"/>
              <a:t>(ड) </a:t>
            </a:r>
            <a:r>
              <a:rPr lang="hi-IN" sz="2400" dirty="0" err="1"/>
              <a:t>आदिजीव</a:t>
            </a:r>
            <a:endParaRPr lang="en-IN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5C9B75-4AA2-EDAF-EA25-FE6F894FA0BD}"/>
              </a:ext>
            </a:extLst>
          </p:cNvPr>
          <p:cNvSpPr txBox="1"/>
          <p:nvPr/>
        </p:nvSpPr>
        <p:spPr>
          <a:xfrm>
            <a:off x="159834" y="4651599"/>
            <a:ext cx="1203216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" b="1" dirty="0"/>
              <a:t>प्रश्न १५:</a:t>
            </a:r>
            <a:r>
              <a:rPr lang="hi-IN" sz="2400" dirty="0"/>
              <a:t> </a:t>
            </a:r>
            <a:r>
              <a:rPr lang="hi-IN" sz="2400" dirty="0" err="1"/>
              <a:t>टोमॅटो</a:t>
            </a:r>
            <a:r>
              <a:rPr lang="hi-IN" sz="2400" dirty="0"/>
              <a:t> </a:t>
            </a:r>
            <a:r>
              <a:rPr lang="hi-IN" sz="2400" dirty="0" err="1"/>
              <a:t>विल्ट</a:t>
            </a:r>
            <a:r>
              <a:rPr lang="hi-IN" sz="2400" dirty="0"/>
              <a:t> </a:t>
            </a:r>
            <a:r>
              <a:rPr lang="hi-IN" sz="2400" dirty="0" err="1"/>
              <a:t>आणि</a:t>
            </a:r>
            <a:r>
              <a:rPr lang="hi-IN" sz="2400" dirty="0"/>
              <a:t> </a:t>
            </a:r>
            <a:r>
              <a:rPr lang="hi-IN" sz="2400" dirty="0" err="1"/>
              <a:t>तंबाखू</a:t>
            </a:r>
            <a:r>
              <a:rPr lang="hi-IN" sz="2400" dirty="0"/>
              <a:t> </a:t>
            </a:r>
            <a:r>
              <a:rPr lang="hi-IN" sz="2400" dirty="0" err="1"/>
              <a:t>मोझाईक</a:t>
            </a:r>
            <a:r>
              <a:rPr lang="hi-IN" sz="2400" dirty="0"/>
              <a:t> हे रोग </a:t>
            </a:r>
            <a:r>
              <a:rPr lang="hi-IN" sz="2400" dirty="0" err="1"/>
              <a:t>कशामुळे</a:t>
            </a:r>
            <a:r>
              <a:rPr lang="hi-IN" sz="2400" dirty="0"/>
              <a:t> </a:t>
            </a:r>
            <a:r>
              <a:rPr lang="hi-IN" sz="2400" dirty="0" err="1"/>
              <a:t>होतात</a:t>
            </a:r>
            <a:r>
              <a:rPr lang="hi-IN" sz="2400" dirty="0"/>
              <a:t>? </a:t>
            </a:r>
            <a:endParaRPr lang="en-IN" sz="2400" dirty="0"/>
          </a:p>
          <a:p>
            <a:r>
              <a:rPr lang="hi-IN" sz="2400" dirty="0"/>
              <a:t>(अ) </a:t>
            </a:r>
            <a:r>
              <a:rPr lang="hi-IN" sz="2400" dirty="0" err="1"/>
              <a:t>जीवाणू</a:t>
            </a:r>
            <a:r>
              <a:rPr lang="hi-IN" sz="2400" dirty="0"/>
              <a:t> </a:t>
            </a:r>
            <a:endParaRPr lang="en-IN" sz="2400" dirty="0"/>
          </a:p>
          <a:p>
            <a:r>
              <a:rPr lang="hi-IN" sz="2400" dirty="0"/>
              <a:t>(ब) </a:t>
            </a:r>
            <a:r>
              <a:rPr lang="hi-IN" sz="2400" dirty="0" err="1"/>
              <a:t>विषाणू</a:t>
            </a:r>
            <a:r>
              <a:rPr lang="hi-IN" sz="2400" dirty="0"/>
              <a:t> </a:t>
            </a:r>
            <a:endParaRPr lang="en-IN" sz="2400" dirty="0"/>
          </a:p>
          <a:p>
            <a:r>
              <a:rPr lang="hi-IN" sz="2400" dirty="0"/>
              <a:t>(क) कवक </a:t>
            </a:r>
            <a:endParaRPr lang="en-IN" sz="2400" dirty="0"/>
          </a:p>
          <a:p>
            <a:r>
              <a:rPr lang="hi-IN" sz="2400" dirty="0"/>
              <a:t>(ड) </a:t>
            </a:r>
            <a:r>
              <a:rPr lang="hi-IN" sz="2400" dirty="0" err="1"/>
              <a:t>आदिजीव</a:t>
            </a:r>
            <a:endParaRPr lang="en-IN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4E59F9-30DC-4A4F-A50F-5A275610D4DB}"/>
              </a:ext>
            </a:extLst>
          </p:cNvPr>
          <p:cNvSpPr txBox="1"/>
          <p:nvPr/>
        </p:nvSpPr>
        <p:spPr>
          <a:xfrm>
            <a:off x="7384097" y="5470479"/>
            <a:ext cx="388062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hi-IN" b="1" dirty="0" err="1"/>
              <a:t>उत्तरांची</a:t>
            </a:r>
            <a:r>
              <a:rPr lang="hi-IN" b="1" dirty="0"/>
              <a:t> सूची</a:t>
            </a:r>
          </a:p>
          <a:p>
            <a:pPr>
              <a:buNone/>
            </a:pPr>
            <a:r>
              <a:rPr lang="hi-IN" dirty="0"/>
              <a:t>१ - (ड), २ - (ब), ३ - (ब), ४ - (क), ५ - (क), ६ - (अ), ७ - (क), ८ - (ब), ९ - (ब), १० - (ड), ११ - (क), १२ - (क), १३ - (क), १४ - (क), १५ - (ब)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5ABDCA-58FF-1B11-92C5-047949FB2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A8F29D1-F129-C8E8-13FE-91A0D7BAA7DE}"/>
              </a:ext>
            </a:extLst>
          </p:cNvPr>
          <p:cNvGrpSpPr/>
          <p:nvPr/>
        </p:nvGrpSpPr>
        <p:grpSpPr>
          <a:xfrm>
            <a:off x="6683683" y="179871"/>
            <a:ext cx="460080" cy="214920"/>
            <a:chOff x="6683683" y="179871"/>
            <a:chExt cx="460080" cy="21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62D0973-F018-3924-82C5-E588FD5E095F}"/>
                    </a:ext>
                  </a:extLst>
                </p14:cNvPr>
                <p14:cNvContentPartPr/>
                <p14:nvPr/>
              </p14:nvContentPartPr>
              <p14:xfrm>
                <a:off x="6683683" y="179871"/>
                <a:ext cx="460080" cy="2001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62D0973-F018-3924-82C5-E588FD5E095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666043" y="161871"/>
                  <a:ext cx="49572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940D331-80AA-15C3-6C6C-CE6029CA3DD7}"/>
                    </a:ext>
                  </a:extLst>
                </p14:cNvPr>
                <p14:cNvContentPartPr/>
                <p14:nvPr/>
              </p14:nvContentPartPr>
              <p14:xfrm>
                <a:off x="6742003" y="221631"/>
                <a:ext cx="365760" cy="1731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940D331-80AA-15C3-6C6C-CE6029CA3DD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724363" y="203991"/>
                  <a:ext cx="401400" cy="20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857D5B-9577-6295-D249-F91543789A4E}"/>
              </a:ext>
            </a:extLst>
          </p:cNvPr>
          <p:cNvGrpSpPr/>
          <p:nvPr/>
        </p:nvGrpSpPr>
        <p:grpSpPr>
          <a:xfrm>
            <a:off x="2339563" y="1229271"/>
            <a:ext cx="618840" cy="321480"/>
            <a:chOff x="2339563" y="1229271"/>
            <a:chExt cx="618840" cy="32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9C7A989-3FC1-A99D-274A-5A37E96FF073}"/>
                    </a:ext>
                  </a:extLst>
                </p14:cNvPr>
                <p14:cNvContentPartPr/>
                <p14:nvPr/>
              </p14:nvContentPartPr>
              <p14:xfrm>
                <a:off x="2339563" y="1229271"/>
                <a:ext cx="562680" cy="2955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9C7A989-3FC1-A99D-274A-5A37E96FF07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21923" y="1211271"/>
                  <a:ext cx="59832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A7543AA-6582-518B-5A7C-2376A05C0ED4}"/>
                    </a:ext>
                  </a:extLst>
                </p14:cNvPr>
                <p14:cNvContentPartPr/>
                <p14:nvPr/>
              </p14:nvContentPartPr>
              <p14:xfrm>
                <a:off x="2440003" y="1266711"/>
                <a:ext cx="518400" cy="2840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A7543AA-6582-518B-5A7C-2376A05C0ED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22363" y="1249071"/>
                  <a:ext cx="554040" cy="31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636F79-20A3-9D7A-9D9E-172DAA7DFA83}"/>
              </a:ext>
            </a:extLst>
          </p:cNvPr>
          <p:cNvGrpSpPr/>
          <p:nvPr/>
        </p:nvGrpSpPr>
        <p:grpSpPr>
          <a:xfrm>
            <a:off x="1579243" y="3528591"/>
            <a:ext cx="352800" cy="325800"/>
            <a:chOff x="1579243" y="3528591"/>
            <a:chExt cx="352800" cy="32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F776D2B-8240-3008-D3DA-ECEA69441615}"/>
                    </a:ext>
                  </a:extLst>
                </p14:cNvPr>
                <p14:cNvContentPartPr/>
                <p14:nvPr/>
              </p14:nvContentPartPr>
              <p14:xfrm>
                <a:off x="1579243" y="3528591"/>
                <a:ext cx="348120" cy="3258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F776D2B-8240-3008-D3DA-ECEA6944161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561243" y="3510591"/>
                  <a:ext cx="38376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2277F8B-6C46-7A00-6244-BED09F1DF9B5}"/>
                    </a:ext>
                  </a:extLst>
                </p14:cNvPr>
                <p14:cNvContentPartPr/>
                <p14:nvPr/>
              </p14:nvContentPartPr>
              <p14:xfrm>
                <a:off x="1667803" y="3565311"/>
                <a:ext cx="264240" cy="2354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2277F8B-6C46-7A00-6244-BED09F1DF9B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650163" y="3547311"/>
                  <a:ext cx="299880" cy="27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4A1A02D-9658-E8E3-E593-42026E23129E}"/>
              </a:ext>
            </a:extLst>
          </p:cNvPr>
          <p:cNvGrpSpPr/>
          <p:nvPr/>
        </p:nvGrpSpPr>
        <p:grpSpPr>
          <a:xfrm>
            <a:off x="8799763" y="4442991"/>
            <a:ext cx="378720" cy="223560"/>
            <a:chOff x="8799763" y="4442991"/>
            <a:chExt cx="378720" cy="22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67BB845-7E3A-9EE7-050C-A55DED23FC39}"/>
                    </a:ext>
                  </a:extLst>
                </p14:cNvPr>
                <p14:cNvContentPartPr/>
                <p14:nvPr/>
              </p14:nvContentPartPr>
              <p14:xfrm>
                <a:off x="8799763" y="4442991"/>
                <a:ext cx="378720" cy="2235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67BB845-7E3A-9EE7-050C-A55DED23FC3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781763" y="4424991"/>
                  <a:ext cx="41436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33FC340-C318-FBF5-7BEB-D6F27F940346}"/>
                    </a:ext>
                  </a:extLst>
                </p14:cNvPr>
                <p14:cNvContentPartPr/>
                <p14:nvPr/>
              </p14:nvContentPartPr>
              <p14:xfrm>
                <a:off x="8833603" y="4471071"/>
                <a:ext cx="325800" cy="1530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33FC340-C318-FBF5-7BEB-D6F27F94034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815603" y="4453071"/>
                  <a:ext cx="361440" cy="18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6284433-6E7D-5287-C6CC-C55BEDBBB1B6}"/>
              </a:ext>
            </a:extLst>
          </p:cNvPr>
          <p:cNvGrpSpPr/>
          <p:nvPr/>
        </p:nvGrpSpPr>
        <p:grpSpPr>
          <a:xfrm>
            <a:off x="1623883" y="5324271"/>
            <a:ext cx="431640" cy="309600"/>
            <a:chOff x="1623883" y="5324271"/>
            <a:chExt cx="431640" cy="30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0309A44-1B32-F199-359F-DD3D4101821B}"/>
                    </a:ext>
                  </a:extLst>
                </p14:cNvPr>
                <p14:cNvContentPartPr/>
                <p14:nvPr/>
              </p14:nvContentPartPr>
              <p14:xfrm>
                <a:off x="1623883" y="5324271"/>
                <a:ext cx="431640" cy="3096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0309A44-1B32-F199-359F-DD3D4101821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05883" y="5306631"/>
                  <a:ext cx="46728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543C300-7F6B-2FBE-B8A0-E012C9351B37}"/>
                    </a:ext>
                  </a:extLst>
                </p14:cNvPr>
                <p14:cNvContentPartPr/>
                <p14:nvPr/>
              </p14:nvContentPartPr>
              <p14:xfrm>
                <a:off x="1644763" y="5398071"/>
                <a:ext cx="383760" cy="2314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543C300-7F6B-2FBE-B8A0-E012C9351B3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627123" y="5380071"/>
                  <a:ext cx="419400" cy="267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67562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7FF58-14B6-735C-0774-C6C6446C4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715" y="2306748"/>
            <a:ext cx="9291215" cy="1049235"/>
          </a:xfrm>
        </p:spPr>
        <p:txBody>
          <a:bodyPr/>
          <a:lstStyle/>
          <a:p>
            <a:r>
              <a:rPr lang="en-IN" dirty="0"/>
              <a:t>Thank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A7BD92-6955-C894-E15F-E0251917A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279" y="5712279"/>
            <a:ext cx="1145721" cy="114572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55310DC-3A6B-BEDF-1670-479C6323F905}"/>
              </a:ext>
            </a:extLst>
          </p:cNvPr>
          <p:cNvGrpSpPr/>
          <p:nvPr/>
        </p:nvGrpSpPr>
        <p:grpSpPr>
          <a:xfrm>
            <a:off x="3304363" y="658311"/>
            <a:ext cx="2324880" cy="1264680"/>
            <a:chOff x="3304363" y="658311"/>
            <a:chExt cx="2324880" cy="126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5EF739F-9898-6C6F-148B-512D251D540A}"/>
                    </a:ext>
                  </a:extLst>
                </p14:cNvPr>
                <p14:cNvContentPartPr/>
                <p14:nvPr/>
              </p14:nvContentPartPr>
              <p14:xfrm>
                <a:off x="3304363" y="1276431"/>
                <a:ext cx="213840" cy="2214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5EF739F-9898-6C6F-148B-512D251D540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286723" y="1258431"/>
                  <a:ext cx="24948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C67E8E5-0D99-0674-2E67-78D78A1F553F}"/>
                    </a:ext>
                  </a:extLst>
                </p14:cNvPr>
                <p14:cNvContentPartPr/>
                <p14:nvPr/>
              </p14:nvContentPartPr>
              <p14:xfrm>
                <a:off x="3601363" y="1143591"/>
                <a:ext cx="120240" cy="1850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C67E8E5-0D99-0674-2E67-78D78A1F553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83363" y="1125591"/>
                  <a:ext cx="15588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7C9ACD2-17CF-EF56-9F0A-03530C39DB0D}"/>
                    </a:ext>
                  </a:extLst>
                </p14:cNvPr>
                <p14:cNvContentPartPr/>
                <p14:nvPr/>
              </p14:nvContentPartPr>
              <p14:xfrm>
                <a:off x="3560683" y="1072671"/>
                <a:ext cx="335160" cy="2667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7C9ACD2-17CF-EF56-9F0A-03530C39DB0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42683" y="1054671"/>
                  <a:ext cx="37080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BD810A9-ACE7-48A1-7419-7AE16898193B}"/>
                    </a:ext>
                  </a:extLst>
                </p14:cNvPr>
                <p14:cNvContentPartPr/>
                <p14:nvPr/>
              </p14:nvContentPartPr>
              <p14:xfrm>
                <a:off x="4107883" y="825711"/>
                <a:ext cx="263160" cy="3304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BD810A9-ACE7-48A1-7419-7AE16898193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90243" y="807711"/>
                  <a:ext cx="29880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854A80E-3CC5-275F-532F-1298C803BD92}"/>
                    </a:ext>
                  </a:extLst>
                </p14:cNvPr>
                <p14:cNvContentPartPr/>
                <p14:nvPr/>
              </p14:nvContentPartPr>
              <p14:xfrm>
                <a:off x="4300123" y="893031"/>
                <a:ext cx="169920" cy="1375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854A80E-3CC5-275F-532F-1298C803BD9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82123" y="875391"/>
                  <a:ext cx="2055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77586F2-4BFF-4028-13D3-6BB346AED766}"/>
                    </a:ext>
                  </a:extLst>
                </p14:cNvPr>
                <p14:cNvContentPartPr/>
                <p14:nvPr/>
              </p14:nvContentPartPr>
              <p14:xfrm>
                <a:off x="4466443" y="658311"/>
                <a:ext cx="208080" cy="3157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77586F2-4BFF-4028-13D3-6BB346AED76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448443" y="640311"/>
                  <a:ext cx="24372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E88CED9-2B57-1F7F-7F88-28EBEFA328AF}"/>
                    </a:ext>
                  </a:extLst>
                </p14:cNvPr>
                <p14:cNvContentPartPr/>
                <p14:nvPr/>
              </p14:nvContentPartPr>
              <p14:xfrm>
                <a:off x="4001323" y="1745511"/>
                <a:ext cx="151920" cy="1774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E88CED9-2B57-1F7F-7F88-28EBEFA328A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983323" y="1727871"/>
                  <a:ext cx="18756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53A6AAB-070C-64B8-2F43-AB545DE80B86}"/>
                    </a:ext>
                  </a:extLst>
                </p14:cNvPr>
                <p14:cNvContentPartPr/>
                <p14:nvPr/>
              </p14:nvContentPartPr>
              <p14:xfrm>
                <a:off x="4098163" y="1215231"/>
                <a:ext cx="916560" cy="5652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53A6AAB-070C-64B8-2F43-AB545DE80B8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080523" y="1197231"/>
                  <a:ext cx="952200" cy="60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806B69A-3C88-3206-4742-F86EFE5F463F}"/>
                    </a:ext>
                  </a:extLst>
                </p14:cNvPr>
                <p14:cNvContentPartPr/>
                <p14:nvPr/>
              </p14:nvContentPartPr>
              <p14:xfrm>
                <a:off x="5183923" y="1045671"/>
                <a:ext cx="210600" cy="3549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806B69A-3C88-3206-4742-F86EFE5F463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166283" y="1028031"/>
                  <a:ext cx="24624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08D3646-AF29-1CDA-BDD5-105145F315EF}"/>
                    </a:ext>
                  </a:extLst>
                </p14:cNvPr>
                <p14:cNvContentPartPr/>
                <p14:nvPr/>
              </p14:nvContentPartPr>
              <p14:xfrm>
                <a:off x="5161963" y="897351"/>
                <a:ext cx="467280" cy="6066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08D3646-AF29-1CDA-BDD5-105145F315E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144323" y="879351"/>
                  <a:ext cx="502920" cy="642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440468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172</TotalTime>
  <Words>1217</Words>
  <Application>Microsoft Office PowerPoint</Application>
  <PresentationFormat>Widescreen</PresentationFormat>
  <Paragraphs>186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Rockwell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Raju Salve</dc:creator>
  <cp:lastModifiedBy>Raju Salve</cp:lastModifiedBy>
  <cp:revision>5</cp:revision>
  <dcterms:created xsi:type="dcterms:W3CDTF">2025-07-07T15:56:47Z</dcterms:created>
  <dcterms:modified xsi:type="dcterms:W3CDTF">2025-07-08T04:48:21Z</dcterms:modified>
</cp:coreProperties>
</file>